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chivo Black" panose="020B0604020202020204" charset="0"/>
      <p:regular r:id="rId24"/>
    </p:embeddedFont>
    <p:embeddedFont>
      <p:font typeface="Glacial Indifference Bold" panose="020B0604020202020204" charset="0"/>
      <p:regular r:id="rId25"/>
    </p:embeddedFont>
    <p:embeddedFont>
      <p:font typeface="League Spartan" panose="020B0604020202020204" charset="0"/>
      <p:regular r:id="rId26"/>
    </p:embeddedFont>
    <p:embeddedFont>
      <p:font typeface="Montserrat Light" panose="00000400000000000000" pitchFamily="2" charset="0"/>
      <p:regular r:id="rId27"/>
    </p:embeddedFont>
    <p:embeddedFont>
      <p:font typeface="Montserrat Light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1.png"/><Relationship Id="rId2" Type="http://schemas.openxmlformats.org/officeDocument/2006/relationships/hyperlink" Target="https://duoccl0-my.sharepoint.com/:b:/g/personal/gu_burgos_duocuc_cl/EeGMalVSZ6NJrD36bN6iLNgB6h0Wfpny4OeLA67Uc7bo5Q?e=5lGtTv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.svg"/><Relationship Id="rId18" Type="http://schemas.openxmlformats.org/officeDocument/2006/relationships/image" Target="../media/image93.png"/><Relationship Id="rId3" Type="http://schemas.openxmlformats.org/officeDocument/2006/relationships/image" Target="../media/image82.svg"/><Relationship Id="rId21" Type="http://schemas.openxmlformats.org/officeDocument/2006/relationships/image" Target="../media/image96.svg"/><Relationship Id="rId7" Type="http://schemas.openxmlformats.org/officeDocument/2006/relationships/image" Target="../media/image86.svg"/><Relationship Id="rId12" Type="http://schemas.openxmlformats.org/officeDocument/2006/relationships/image" Target="../media/image11.png"/><Relationship Id="rId17" Type="http://schemas.openxmlformats.org/officeDocument/2006/relationships/image" Target="../media/image92.svg"/><Relationship Id="rId2" Type="http://schemas.openxmlformats.org/officeDocument/2006/relationships/image" Target="../media/image81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5" Type="http://schemas.openxmlformats.org/officeDocument/2006/relationships/image" Target="../media/image14.svg"/><Relationship Id="rId10" Type="http://schemas.openxmlformats.org/officeDocument/2006/relationships/image" Target="../media/image89.png"/><Relationship Id="rId19" Type="http://schemas.openxmlformats.org/officeDocument/2006/relationships/image" Target="../media/image94.svg"/><Relationship Id="rId4" Type="http://schemas.openxmlformats.org/officeDocument/2006/relationships/image" Target="../media/image83.png"/><Relationship Id="rId9" Type="http://schemas.openxmlformats.org/officeDocument/2006/relationships/image" Target="../media/image8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10" Type="http://schemas.openxmlformats.org/officeDocument/2006/relationships/image" Target="../media/image21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4.sv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10" Type="http://schemas.openxmlformats.org/officeDocument/2006/relationships/image" Target="../media/image21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8256" y="-7490730"/>
            <a:ext cx="11092386" cy="8953985"/>
          </a:xfrm>
          <a:custGeom>
            <a:avLst/>
            <a:gdLst/>
            <a:ahLst/>
            <a:cxnLst/>
            <a:rect l="l" t="t" r="r" b="b"/>
            <a:pathLst>
              <a:path w="11092386" h="8953985">
                <a:moveTo>
                  <a:pt x="0" y="0"/>
                </a:moveTo>
                <a:lnTo>
                  <a:pt x="11092386" y="0"/>
                </a:lnTo>
                <a:lnTo>
                  <a:pt x="11092386" y="8953985"/>
                </a:lnTo>
                <a:lnTo>
                  <a:pt x="0" y="895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478577">
            <a:off x="-4083229" y="-2843415"/>
            <a:ext cx="9206731" cy="7383854"/>
          </a:xfrm>
          <a:custGeom>
            <a:avLst/>
            <a:gdLst/>
            <a:ahLst/>
            <a:cxnLst/>
            <a:rect l="l" t="t" r="r" b="b"/>
            <a:pathLst>
              <a:path w="9206731" h="7383854">
                <a:moveTo>
                  <a:pt x="0" y="0"/>
                </a:moveTo>
                <a:lnTo>
                  <a:pt x="9206730" y="0"/>
                </a:lnTo>
                <a:lnTo>
                  <a:pt x="9206730" y="7383854"/>
                </a:lnTo>
                <a:lnTo>
                  <a:pt x="0" y="7383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10641111">
            <a:off x="4774470" y="8878262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5"/>
                </a:lnTo>
                <a:lnTo>
                  <a:pt x="0" y="4081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864984">
            <a:off x="10876541" y="8563416"/>
            <a:ext cx="9750281" cy="3964899"/>
          </a:xfrm>
          <a:custGeom>
            <a:avLst/>
            <a:gdLst/>
            <a:ahLst/>
            <a:cxnLst/>
            <a:rect l="l" t="t" r="r" b="b"/>
            <a:pathLst>
              <a:path w="9750281" h="3964899">
                <a:moveTo>
                  <a:pt x="0" y="0"/>
                </a:moveTo>
                <a:lnTo>
                  <a:pt x="9750281" y="0"/>
                </a:lnTo>
                <a:lnTo>
                  <a:pt x="9750281" y="3964899"/>
                </a:lnTo>
                <a:lnTo>
                  <a:pt x="0" y="3964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4762161" y="7678277"/>
            <a:ext cx="3403849" cy="3572742"/>
          </a:xfrm>
          <a:custGeom>
            <a:avLst/>
            <a:gdLst/>
            <a:ahLst/>
            <a:cxnLst/>
            <a:rect l="l" t="t" r="r" b="b"/>
            <a:pathLst>
              <a:path w="3403849" h="3572742">
                <a:moveTo>
                  <a:pt x="0" y="0"/>
                </a:moveTo>
                <a:lnTo>
                  <a:pt x="3403849" y="0"/>
                </a:lnTo>
                <a:lnTo>
                  <a:pt x="3403849" y="3572743"/>
                </a:lnTo>
                <a:lnTo>
                  <a:pt x="0" y="3572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520136" y="1028700"/>
            <a:ext cx="2488071" cy="2438310"/>
          </a:xfrm>
          <a:custGeom>
            <a:avLst/>
            <a:gdLst/>
            <a:ahLst/>
            <a:cxnLst/>
            <a:rect l="l" t="t" r="r" b="b"/>
            <a:pathLst>
              <a:path w="2488071" h="2438310">
                <a:moveTo>
                  <a:pt x="0" y="0"/>
                </a:moveTo>
                <a:lnTo>
                  <a:pt x="2488071" y="0"/>
                </a:lnTo>
                <a:lnTo>
                  <a:pt x="2488071" y="2438310"/>
                </a:lnTo>
                <a:lnTo>
                  <a:pt x="0" y="24383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-797177" y="5737454"/>
            <a:ext cx="3651753" cy="4114800"/>
          </a:xfrm>
          <a:custGeom>
            <a:avLst/>
            <a:gdLst/>
            <a:ahLst/>
            <a:cxnLst/>
            <a:rect l="l" t="t" r="r" b="b"/>
            <a:pathLst>
              <a:path w="3651753" h="4114800">
                <a:moveTo>
                  <a:pt x="0" y="0"/>
                </a:moveTo>
                <a:lnTo>
                  <a:pt x="3651754" y="0"/>
                </a:lnTo>
                <a:lnTo>
                  <a:pt x="36517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369458">
            <a:off x="15746214" y="4382867"/>
            <a:ext cx="2448681" cy="2986197"/>
          </a:xfrm>
          <a:custGeom>
            <a:avLst/>
            <a:gdLst/>
            <a:ahLst/>
            <a:cxnLst/>
            <a:rect l="l" t="t" r="r" b="b"/>
            <a:pathLst>
              <a:path w="2448681" h="2986197">
                <a:moveTo>
                  <a:pt x="0" y="0"/>
                </a:moveTo>
                <a:lnTo>
                  <a:pt x="2448682" y="0"/>
                </a:lnTo>
                <a:lnTo>
                  <a:pt x="2448682" y="2986197"/>
                </a:lnTo>
                <a:lnTo>
                  <a:pt x="0" y="29861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 rot="1473213">
            <a:off x="-323055" y="4121134"/>
            <a:ext cx="1686383" cy="1776840"/>
          </a:xfrm>
          <a:custGeom>
            <a:avLst/>
            <a:gdLst/>
            <a:ahLst/>
            <a:cxnLst/>
            <a:rect l="l" t="t" r="r" b="b"/>
            <a:pathLst>
              <a:path w="1686383" h="1776840">
                <a:moveTo>
                  <a:pt x="0" y="0"/>
                </a:moveTo>
                <a:lnTo>
                  <a:pt x="1686382" y="0"/>
                </a:lnTo>
                <a:lnTo>
                  <a:pt x="1686382" y="1776840"/>
                </a:lnTo>
                <a:lnTo>
                  <a:pt x="0" y="17768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 rot="-15058">
            <a:off x="2014998" y="5773437"/>
            <a:ext cx="14259129" cy="90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1"/>
              </a:lnSpc>
            </a:pPr>
            <a:r>
              <a:rPr lang="en-US" sz="7656" spc="-336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SELECCIONES DEPORTIVAS</a:t>
            </a:r>
          </a:p>
        </p:txBody>
      </p:sp>
      <p:sp>
        <p:nvSpPr>
          <p:cNvPr id="12" name="TextBox 12"/>
          <p:cNvSpPr txBox="1"/>
          <p:nvPr/>
        </p:nvSpPr>
        <p:spPr>
          <a:xfrm rot="-15058">
            <a:off x="2900274" y="4640354"/>
            <a:ext cx="12488619" cy="86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4"/>
              </a:lnSpc>
            </a:pPr>
            <a:r>
              <a:rPr lang="en-US" sz="7445" spc="-327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SISTEMA DE GESTIÓN 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2821" y="3557014"/>
            <a:ext cx="9202358" cy="107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6"/>
              </a:lnSpc>
            </a:pPr>
            <a:r>
              <a:rPr lang="en-US" sz="3157" spc="498">
                <a:solidFill>
                  <a:srgbClr val="11100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PRESENTACIÓN FINAL CAPSTONE</a:t>
            </a:r>
          </a:p>
          <a:p>
            <a:pPr algn="ctr">
              <a:lnSpc>
                <a:spcPts val="4356"/>
              </a:lnSpc>
              <a:spcBef>
                <a:spcPct val="0"/>
              </a:spcBef>
            </a:pPr>
            <a:endParaRPr lang="en-US" sz="3157" spc="498">
              <a:solidFill>
                <a:srgbClr val="11100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" name="Freeform 14"/>
          <p:cNvSpPr/>
          <p:nvPr/>
        </p:nvSpPr>
        <p:spPr>
          <a:xfrm rot="-1657145">
            <a:off x="16167461" y="1349447"/>
            <a:ext cx="1424210" cy="2827854"/>
          </a:xfrm>
          <a:custGeom>
            <a:avLst/>
            <a:gdLst/>
            <a:ahLst/>
            <a:cxnLst/>
            <a:rect l="l" t="t" r="r" b="b"/>
            <a:pathLst>
              <a:path w="1424210" h="2827854">
                <a:moveTo>
                  <a:pt x="0" y="0"/>
                </a:moveTo>
                <a:lnTo>
                  <a:pt x="1424210" y="0"/>
                </a:lnTo>
                <a:lnTo>
                  <a:pt x="1424210" y="2827854"/>
                </a:lnTo>
                <a:lnTo>
                  <a:pt x="0" y="28278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50031" y="2477703"/>
            <a:ext cx="5189330" cy="5189330"/>
          </a:xfrm>
          <a:custGeom>
            <a:avLst/>
            <a:gdLst/>
            <a:ahLst/>
            <a:cxnLst/>
            <a:rect l="l" t="t" r="r" b="b"/>
            <a:pathLst>
              <a:path w="5189330" h="5189330">
                <a:moveTo>
                  <a:pt x="0" y="0"/>
                </a:moveTo>
                <a:lnTo>
                  <a:pt x="5189331" y="0"/>
                </a:lnTo>
                <a:lnTo>
                  <a:pt x="5189331" y="5189331"/>
                </a:lnTo>
                <a:lnTo>
                  <a:pt x="0" y="51893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369673" y="3736376"/>
            <a:ext cx="8248397" cy="267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69"/>
              </a:lnSpc>
              <a:spcBef>
                <a:spcPct val="0"/>
              </a:spcBef>
            </a:pPr>
            <a:r>
              <a:rPr lang="en-US" sz="7692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METODOLOGÍA DE TRABAJO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64231" y="1802835"/>
            <a:ext cx="6867435" cy="226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6"/>
              </a:lnSpc>
              <a:spcBef>
                <a:spcPct val="0"/>
              </a:spcBef>
            </a:pPr>
            <a:r>
              <a:rPr lang="en-US" sz="3157" spc="498">
                <a:solidFill>
                  <a:srgbClr val="11100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METODOLOGÍA TRADICIONAL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93652" y="7718483"/>
            <a:ext cx="3408592" cy="84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6"/>
              </a:lnSpc>
              <a:spcBef>
                <a:spcPct val="0"/>
              </a:spcBef>
            </a:pPr>
            <a:r>
              <a:rPr lang="en-US" sz="3157" spc="498">
                <a:solidFill>
                  <a:srgbClr val="11100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6TH EDICIÓN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7" name="Freeform 7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57777" y="2124590"/>
          <a:ext cx="16172446" cy="7523072"/>
        </p:xfrm>
        <a:graphic>
          <a:graphicData uri="http://schemas.openxmlformats.org/drawingml/2006/table">
            <a:tbl>
              <a:tblPr/>
              <a:tblGrid>
                <a:gridCol w="404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3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3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73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FECHA INICIO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FECHA FIN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SEMANA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7213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INICIO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12-08-2024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16-08-2024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38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PLANIFICACIÓN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19-08-2024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06-09-2024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238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EJECUCIÓN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09-09-2024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30-10-2024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5-11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796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MONITOREO Y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30-10-2024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15-11-2024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12-14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2387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CIERRE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15-11-2024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25-11-2024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F0E0C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14-15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6158034" y="1063369"/>
            <a:ext cx="5971931" cy="98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CRONOGRAMA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5" name="Freeform 5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3" name="Freeform 3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10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34290"/>
            <a:ext cx="18288000" cy="10218420"/>
          </a:xfrm>
          <a:custGeom>
            <a:avLst/>
            <a:gdLst/>
            <a:ahLst/>
            <a:cxnLst/>
            <a:rect l="l" t="t" r="r" b="b"/>
            <a:pathLst>
              <a:path w="18288000" h="10218420">
                <a:moveTo>
                  <a:pt x="0" y="0"/>
                </a:moveTo>
                <a:lnTo>
                  <a:pt x="18288000" y="0"/>
                </a:lnTo>
                <a:lnTo>
                  <a:pt x="18288000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20772" y="1254498"/>
            <a:ext cx="7046455" cy="410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2457" spc="388">
                <a:solidFill>
                  <a:srgbClr val="11100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DIAGRAMA DE COMPONENTES</a:t>
            </a:r>
          </a:p>
        </p:txBody>
      </p:sp>
      <p:sp>
        <p:nvSpPr>
          <p:cNvPr id="3" name="Freeform 3"/>
          <p:cNvSpPr/>
          <p:nvPr/>
        </p:nvSpPr>
        <p:spPr>
          <a:xfrm>
            <a:off x="589933" y="1803290"/>
            <a:ext cx="16827943" cy="8198229"/>
          </a:xfrm>
          <a:custGeom>
            <a:avLst/>
            <a:gdLst/>
            <a:ahLst/>
            <a:cxnLst/>
            <a:rect l="l" t="t" r="r" b="b"/>
            <a:pathLst>
              <a:path w="16827943" h="8198229">
                <a:moveTo>
                  <a:pt x="0" y="0"/>
                </a:moveTo>
                <a:lnTo>
                  <a:pt x="16827943" y="0"/>
                </a:lnTo>
                <a:lnTo>
                  <a:pt x="16827943" y="8198228"/>
                </a:lnTo>
                <a:lnTo>
                  <a:pt x="0" y="8198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5" name="Freeform 5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4648462" y="775044"/>
            <a:ext cx="8991076" cy="70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5"/>
              </a:lnSpc>
              <a:spcBef>
                <a:spcPct val="0"/>
              </a:spcBef>
            </a:pPr>
            <a:r>
              <a:rPr lang="en-US" sz="4075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ARQUITECTURA DEL SOFTWARE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duoccl0-my.sharepoint.com/:b:/g/personal/gu_burgos_duocuc_cl/EeGMalVSZ6NJrD36bN6iLNgB6h0Wfpny4OeLA67Uc7bo5Q?e=5lGtTv"/>
          </p:cNvPr>
          <p:cNvSpPr/>
          <p:nvPr/>
        </p:nvSpPr>
        <p:spPr>
          <a:xfrm>
            <a:off x="1408923" y="2803600"/>
            <a:ext cx="7548734" cy="3842016"/>
          </a:xfrm>
          <a:custGeom>
            <a:avLst/>
            <a:gdLst/>
            <a:ahLst/>
            <a:cxnLst/>
            <a:rect l="l" t="t" r="r" b="b"/>
            <a:pathLst>
              <a:path w="7548734" h="3842016">
                <a:moveTo>
                  <a:pt x="0" y="0"/>
                </a:moveTo>
                <a:lnTo>
                  <a:pt x="7548734" y="0"/>
                </a:lnTo>
                <a:lnTo>
                  <a:pt x="7548734" y="3842016"/>
                </a:lnTo>
                <a:lnTo>
                  <a:pt x="0" y="3842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495" r="-7132" b="-11404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959043" y="2803600"/>
            <a:ext cx="6222983" cy="5032500"/>
          </a:xfrm>
          <a:custGeom>
            <a:avLst/>
            <a:gdLst/>
            <a:ahLst/>
            <a:cxnLst/>
            <a:rect l="l" t="t" r="r" b="b"/>
            <a:pathLst>
              <a:path w="6222983" h="5032500">
                <a:moveTo>
                  <a:pt x="0" y="0"/>
                </a:moveTo>
                <a:lnTo>
                  <a:pt x="6222983" y="0"/>
                </a:lnTo>
                <a:lnTo>
                  <a:pt x="6222983" y="5032500"/>
                </a:lnTo>
                <a:lnTo>
                  <a:pt x="0" y="503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51" t="-5376" r="-5221" b="-501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7311223" y="5861301"/>
            <a:ext cx="1392568" cy="1326761"/>
          </a:xfrm>
          <a:custGeom>
            <a:avLst/>
            <a:gdLst/>
            <a:ahLst/>
            <a:cxnLst/>
            <a:rect l="l" t="t" r="r" b="b"/>
            <a:pathLst>
              <a:path w="1392568" h="1326761">
                <a:moveTo>
                  <a:pt x="0" y="0"/>
                </a:moveTo>
                <a:lnTo>
                  <a:pt x="1392568" y="0"/>
                </a:lnTo>
                <a:lnTo>
                  <a:pt x="1392568" y="1326761"/>
                </a:lnTo>
                <a:lnTo>
                  <a:pt x="0" y="1326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5419306" y="1071405"/>
            <a:ext cx="7449388" cy="98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MODELO DE DATOS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7" name="Freeform 7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850" y="3879068"/>
            <a:ext cx="5383291" cy="3010216"/>
            <a:chOff x="0" y="0"/>
            <a:chExt cx="7177721" cy="401362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177721" cy="4013621"/>
              <a:chOff x="0" y="0"/>
              <a:chExt cx="1209252" cy="67618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09252" cy="676186"/>
              </a:xfrm>
              <a:custGeom>
                <a:avLst/>
                <a:gdLst/>
                <a:ahLst/>
                <a:cxnLst/>
                <a:rect l="l" t="t" r="r" b="b"/>
                <a:pathLst>
                  <a:path w="1209252" h="676186">
                    <a:moveTo>
                      <a:pt x="73345" y="0"/>
                    </a:moveTo>
                    <a:lnTo>
                      <a:pt x="1135907" y="0"/>
                    </a:lnTo>
                    <a:cubicBezTo>
                      <a:pt x="1176414" y="0"/>
                      <a:pt x="1209252" y="32838"/>
                      <a:pt x="1209252" y="73345"/>
                    </a:cubicBezTo>
                    <a:lnTo>
                      <a:pt x="1209252" y="602841"/>
                    </a:lnTo>
                    <a:cubicBezTo>
                      <a:pt x="1209252" y="643349"/>
                      <a:pt x="1176414" y="676186"/>
                      <a:pt x="1135907" y="676186"/>
                    </a:cubicBezTo>
                    <a:lnTo>
                      <a:pt x="73345" y="676186"/>
                    </a:lnTo>
                    <a:cubicBezTo>
                      <a:pt x="32838" y="676186"/>
                      <a:pt x="0" y="643349"/>
                      <a:pt x="0" y="602841"/>
                    </a:cubicBezTo>
                    <a:lnTo>
                      <a:pt x="0" y="73345"/>
                    </a:lnTo>
                    <a:cubicBezTo>
                      <a:pt x="0" y="32838"/>
                      <a:pt x="32838" y="0"/>
                      <a:pt x="73345" y="0"/>
                    </a:cubicBezTo>
                    <a:close/>
                  </a:path>
                </a:pathLst>
              </a:custGeom>
              <a:solidFill>
                <a:srgbClr val="FFE6B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1209252" cy="657136"/>
              </a:xfrm>
              <a:prstGeom prst="rect">
                <a:avLst/>
              </a:prstGeom>
            </p:spPr>
            <p:txBody>
              <a:bodyPr lIns="44598" tIns="44598" rIns="44598" bIns="44598" rtlCol="0" anchor="ctr"/>
              <a:lstStyle/>
              <a:p>
                <a:pPr algn="ctr">
                  <a:lnSpc>
                    <a:spcPts val="2912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58729" y="464473"/>
              <a:ext cx="6406392" cy="530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55"/>
                </a:lnSpc>
                <a:spcBef>
                  <a:spcPct val="0"/>
                </a:spcBef>
              </a:pPr>
              <a:r>
                <a:rPr lang="en-US" sz="2727">
                  <a:solidFill>
                    <a:srgbClr val="0F0E0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DESARROLLO FRONTEND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437329" y="1216046"/>
              <a:ext cx="2162856" cy="2162856"/>
            </a:xfrm>
            <a:custGeom>
              <a:avLst/>
              <a:gdLst/>
              <a:ahLst/>
              <a:cxnLst/>
              <a:rect l="l" t="t" r="r" b="b"/>
              <a:pathLst>
                <a:path w="2162856" h="2162856">
                  <a:moveTo>
                    <a:pt x="0" y="0"/>
                  </a:moveTo>
                  <a:lnTo>
                    <a:pt x="2162856" y="0"/>
                  </a:lnTo>
                  <a:lnTo>
                    <a:pt x="2162856" y="2162856"/>
                  </a:lnTo>
                  <a:lnTo>
                    <a:pt x="0" y="2162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2932883" y="1245279"/>
              <a:ext cx="1501933" cy="2119007"/>
            </a:xfrm>
            <a:custGeom>
              <a:avLst/>
              <a:gdLst/>
              <a:ahLst/>
              <a:cxnLst/>
              <a:rect l="l" t="t" r="r" b="b"/>
              <a:pathLst>
                <a:path w="1501933" h="2119007">
                  <a:moveTo>
                    <a:pt x="0" y="0"/>
                  </a:moveTo>
                  <a:lnTo>
                    <a:pt x="1501934" y="0"/>
                  </a:lnTo>
                  <a:lnTo>
                    <a:pt x="1501934" y="2119006"/>
                  </a:lnTo>
                  <a:lnTo>
                    <a:pt x="0" y="2119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9" name="Freeform 9"/>
            <p:cNvSpPr/>
            <p:nvPr/>
          </p:nvSpPr>
          <p:spPr>
            <a:xfrm>
              <a:off x="4767515" y="1230662"/>
              <a:ext cx="2119007" cy="2119007"/>
            </a:xfrm>
            <a:custGeom>
              <a:avLst/>
              <a:gdLst/>
              <a:ahLst/>
              <a:cxnLst/>
              <a:rect l="l" t="t" r="r" b="b"/>
              <a:pathLst>
                <a:path w="2119007" h="2119007">
                  <a:moveTo>
                    <a:pt x="0" y="0"/>
                  </a:moveTo>
                  <a:lnTo>
                    <a:pt x="2119007" y="0"/>
                  </a:lnTo>
                  <a:lnTo>
                    <a:pt x="2119007" y="2119007"/>
                  </a:lnTo>
                  <a:lnTo>
                    <a:pt x="0" y="211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25567" y="3915371"/>
            <a:ext cx="5285908" cy="2955761"/>
            <a:chOff x="0" y="0"/>
            <a:chExt cx="7047877" cy="394101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047877" cy="3941015"/>
              <a:chOff x="0" y="0"/>
              <a:chExt cx="1209252" cy="6761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09252" cy="676186"/>
              </a:xfrm>
              <a:custGeom>
                <a:avLst/>
                <a:gdLst/>
                <a:ahLst/>
                <a:cxnLst/>
                <a:rect l="l" t="t" r="r" b="b"/>
                <a:pathLst>
                  <a:path w="1209252" h="676186">
                    <a:moveTo>
                      <a:pt x="74696" y="0"/>
                    </a:moveTo>
                    <a:lnTo>
                      <a:pt x="1134555" y="0"/>
                    </a:lnTo>
                    <a:cubicBezTo>
                      <a:pt x="1175809" y="0"/>
                      <a:pt x="1209252" y="33443"/>
                      <a:pt x="1209252" y="74696"/>
                    </a:cubicBezTo>
                    <a:lnTo>
                      <a:pt x="1209252" y="601490"/>
                    </a:lnTo>
                    <a:cubicBezTo>
                      <a:pt x="1209252" y="642744"/>
                      <a:pt x="1175809" y="676186"/>
                      <a:pt x="1134555" y="676186"/>
                    </a:cubicBezTo>
                    <a:lnTo>
                      <a:pt x="74696" y="676186"/>
                    </a:lnTo>
                    <a:cubicBezTo>
                      <a:pt x="33443" y="676186"/>
                      <a:pt x="0" y="642744"/>
                      <a:pt x="0" y="601490"/>
                    </a:cubicBezTo>
                    <a:lnTo>
                      <a:pt x="0" y="74696"/>
                    </a:lnTo>
                    <a:cubicBezTo>
                      <a:pt x="0" y="33443"/>
                      <a:pt x="33443" y="0"/>
                      <a:pt x="74696" y="0"/>
                    </a:cubicBezTo>
                    <a:close/>
                  </a:path>
                </a:pathLst>
              </a:custGeom>
              <a:solidFill>
                <a:srgbClr val="FFE6B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19050"/>
                <a:ext cx="1209252" cy="657136"/>
              </a:xfrm>
              <a:prstGeom prst="rect">
                <a:avLst/>
              </a:prstGeom>
            </p:spPr>
            <p:txBody>
              <a:bodyPr lIns="43791" tIns="43791" rIns="43791" bIns="43791" rtlCol="0" anchor="ctr"/>
              <a:lstStyle/>
              <a:p>
                <a:pPr algn="ctr">
                  <a:lnSpc>
                    <a:spcPts val="2912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78688" y="510931"/>
              <a:ext cx="6290502" cy="511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0F0E0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DESARROLLO BACKEND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591315" y="1441318"/>
              <a:ext cx="3735404" cy="1600887"/>
            </a:xfrm>
            <a:custGeom>
              <a:avLst/>
              <a:gdLst/>
              <a:ahLst/>
              <a:cxnLst/>
              <a:rect l="l" t="t" r="r" b="b"/>
              <a:pathLst>
                <a:path w="3735404" h="1600887">
                  <a:moveTo>
                    <a:pt x="0" y="0"/>
                  </a:moveTo>
                  <a:lnTo>
                    <a:pt x="3735404" y="0"/>
                  </a:lnTo>
                  <a:lnTo>
                    <a:pt x="3735404" y="1600887"/>
                  </a:lnTo>
                  <a:lnTo>
                    <a:pt x="0" y="1600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085782" y="1613841"/>
            <a:ext cx="10464917" cy="98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TECNOLOGÍAS UTILIZADAS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336901" y="3897266"/>
            <a:ext cx="5285908" cy="2955668"/>
            <a:chOff x="0" y="0"/>
            <a:chExt cx="7047877" cy="394089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047877" cy="3940891"/>
              <a:chOff x="0" y="0"/>
              <a:chExt cx="1209252" cy="67616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09252" cy="676165"/>
              </a:xfrm>
              <a:custGeom>
                <a:avLst/>
                <a:gdLst/>
                <a:ahLst/>
                <a:cxnLst/>
                <a:rect l="l" t="t" r="r" b="b"/>
                <a:pathLst>
                  <a:path w="1209252" h="676165">
                    <a:moveTo>
                      <a:pt x="78500" y="0"/>
                    </a:moveTo>
                    <a:lnTo>
                      <a:pt x="1130752" y="0"/>
                    </a:lnTo>
                    <a:cubicBezTo>
                      <a:pt x="1174106" y="0"/>
                      <a:pt x="1209252" y="35146"/>
                      <a:pt x="1209252" y="78500"/>
                    </a:cubicBezTo>
                    <a:lnTo>
                      <a:pt x="1209252" y="597665"/>
                    </a:lnTo>
                    <a:cubicBezTo>
                      <a:pt x="1209252" y="641019"/>
                      <a:pt x="1174106" y="676165"/>
                      <a:pt x="1130752" y="676165"/>
                    </a:cubicBezTo>
                    <a:lnTo>
                      <a:pt x="78500" y="676165"/>
                    </a:lnTo>
                    <a:cubicBezTo>
                      <a:pt x="35146" y="676165"/>
                      <a:pt x="0" y="641019"/>
                      <a:pt x="0" y="597665"/>
                    </a:cubicBezTo>
                    <a:lnTo>
                      <a:pt x="0" y="78500"/>
                    </a:lnTo>
                    <a:cubicBezTo>
                      <a:pt x="0" y="35146"/>
                      <a:pt x="35146" y="0"/>
                      <a:pt x="78500" y="0"/>
                    </a:cubicBezTo>
                    <a:close/>
                  </a:path>
                </a:pathLst>
              </a:custGeom>
              <a:solidFill>
                <a:srgbClr val="FFE6B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19050"/>
                <a:ext cx="1209252" cy="657115"/>
              </a:xfrm>
              <a:prstGeom prst="rect">
                <a:avLst/>
              </a:prstGeom>
            </p:spPr>
            <p:txBody>
              <a:bodyPr lIns="41669" tIns="41669" rIns="41669" bIns="41669" rtlCol="0" anchor="ctr"/>
              <a:lstStyle/>
              <a:p>
                <a:pPr algn="ctr">
                  <a:lnSpc>
                    <a:spcPts val="2912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929368" y="1941243"/>
              <a:ext cx="5387851" cy="903216"/>
            </a:xfrm>
            <a:custGeom>
              <a:avLst/>
              <a:gdLst/>
              <a:ahLst/>
              <a:cxnLst/>
              <a:rect l="l" t="t" r="r" b="b"/>
              <a:pathLst>
                <a:path w="5387851" h="903216">
                  <a:moveTo>
                    <a:pt x="0" y="0"/>
                  </a:moveTo>
                  <a:lnTo>
                    <a:pt x="5387851" y="0"/>
                  </a:lnTo>
                  <a:lnTo>
                    <a:pt x="5387851" y="903215"/>
                  </a:lnTo>
                  <a:lnTo>
                    <a:pt x="0" y="9032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05531" b="-101675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78688" y="259134"/>
              <a:ext cx="6290502" cy="1014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678">
                  <a:solidFill>
                    <a:srgbClr val="0F0E0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DESARROLLO </a:t>
              </a:r>
            </a:p>
            <a:p>
              <a:pPr marL="0" lvl="0" indent="0" algn="ctr">
                <a:lnSpc>
                  <a:spcPts val="2999"/>
                </a:lnSpc>
                <a:spcBef>
                  <a:spcPct val="0"/>
                </a:spcBef>
              </a:pPr>
              <a:r>
                <a:rPr lang="en-US" sz="2678">
                  <a:solidFill>
                    <a:srgbClr val="0F0E0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BASE DE DATOS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24" name="Freeform 24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5" name="TextBox 25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10255" y="6388403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FRAMEWORK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75622"/>
            <a:ext cx="16326967" cy="6167555"/>
            <a:chOff x="0" y="0"/>
            <a:chExt cx="21769289" cy="8223407"/>
          </a:xfrm>
        </p:grpSpPr>
        <p:grpSp>
          <p:nvGrpSpPr>
            <p:cNvPr id="3" name="Group 3"/>
            <p:cNvGrpSpPr/>
            <p:nvPr/>
          </p:nvGrpSpPr>
          <p:grpSpPr>
            <a:xfrm rot="-367746">
              <a:off x="358212" y="567855"/>
              <a:ext cx="5076650" cy="6981817"/>
              <a:chOff x="0" y="0"/>
              <a:chExt cx="895509" cy="123157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95509" cy="1231576"/>
              </a:xfrm>
              <a:custGeom>
                <a:avLst/>
                <a:gdLst/>
                <a:ahLst/>
                <a:cxnLst/>
                <a:rect l="l" t="t" r="r" b="b"/>
                <a:pathLst>
                  <a:path w="895509" h="1231576">
                    <a:moveTo>
                      <a:pt x="53513" y="0"/>
                    </a:moveTo>
                    <a:lnTo>
                      <a:pt x="841996" y="0"/>
                    </a:lnTo>
                    <a:cubicBezTo>
                      <a:pt x="856188" y="0"/>
                      <a:pt x="869800" y="5638"/>
                      <a:pt x="879835" y="15674"/>
                    </a:cubicBezTo>
                    <a:cubicBezTo>
                      <a:pt x="889871" y="25709"/>
                      <a:pt x="895509" y="39321"/>
                      <a:pt x="895509" y="53513"/>
                    </a:cubicBezTo>
                    <a:lnTo>
                      <a:pt x="895509" y="1178063"/>
                    </a:lnTo>
                    <a:cubicBezTo>
                      <a:pt x="895509" y="1192255"/>
                      <a:pt x="889871" y="1205867"/>
                      <a:pt x="879835" y="1215902"/>
                    </a:cubicBezTo>
                    <a:cubicBezTo>
                      <a:pt x="869800" y="1225938"/>
                      <a:pt x="856188" y="1231576"/>
                      <a:pt x="841996" y="1231576"/>
                    </a:cubicBezTo>
                    <a:lnTo>
                      <a:pt x="53513" y="1231576"/>
                    </a:lnTo>
                    <a:cubicBezTo>
                      <a:pt x="39321" y="1231576"/>
                      <a:pt x="25709" y="1225938"/>
                      <a:pt x="15674" y="1215902"/>
                    </a:cubicBezTo>
                    <a:cubicBezTo>
                      <a:pt x="5638" y="1205867"/>
                      <a:pt x="0" y="1192255"/>
                      <a:pt x="0" y="1178063"/>
                    </a:cubicBezTo>
                    <a:lnTo>
                      <a:pt x="0" y="53513"/>
                    </a:lnTo>
                    <a:cubicBezTo>
                      <a:pt x="0" y="39321"/>
                      <a:pt x="5638" y="25709"/>
                      <a:pt x="15674" y="15674"/>
                    </a:cubicBezTo>
                    <a:cubicBezTo>
                      <a:pt x="25709" y="5638"/>
                      <a:pt x="39321" y="0"/>
                      <a:pt x="53513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09884" r="-83508"/>
                </a:stretch>
              </a:blipFill>
              <a:ln w="17145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0937006" y="1241589"/>
              <a:ext cx="5076650" cy="6981817"/>
              <a:chOff x="0" y="0"/>
              <a:chExt cx="895509" cy="123157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95509" cy="1231576"/>
              </a:xfrm>
              <a:custGeom>
                <a:avLst/>
                <a:gdLst/>
                <a:ahLst/>
                <a:cxnLst/>
                <a:rect l="l" t="t" r="r" b="b"/>
                <a:pathLst>
                  <a:path w="895509" h="1231576">
                    <a:moveTo>
                      <a:pt x="53513" y="0"/>
                    </a:moveTo>
                    <a:lnTo>
                      <a:pt x="841996" y="0"/>
                    </a:lnTo>
                    <a:cubicBezTo>
                      <a:pt x="856188" y="0"/>
                      <a:pt x="869800" y="5638"/>
                      <a:pt x="879835" y="15674"/>
                    </a:cubicBezTo>
                    <a:cubicBezTo>
                      <a:pt x="889871" y="25709"/>
                      <a:pt x="895509" y="39321"/>
                      <a:pt x="895509" y="53513"/>
                    </a:cubicBezTo>
                    <a:lnTo>
                      <a:pt x="895509" y="1178063"/>
                    </a:lnTo>
                    <a:cubicBezTo>
                      <a:pt x="895509" y="1192255"/>
                      <a:pt x="889871" y="1205867"/>
                      <a:pt x="879835" y="1215902"/>
                    </a:cubicBezTo>
                    <a:cubicBezTo>
                      <a:pt x="869800" y="1225938"/>
                      <a:pt x="856188" y="1231576"/>
                      <a:pt x="841996" y="1231576"/>
                    </a:cubicBezTo>
                    <a:lnTo>
                      <a:pt x="53513" y="1231576"/>
                    </a:lnTo>
                    <a:cubicBezTo>
                      <a:pt x="39321" y="1231576"/>
                      <a:pt x="25709" y="1225938"/>
                      <a:pt x="15674" y="1215902"/>
                    </a:cubicBezTo>
                    <a:cubicBezTo>
                      <a:pt x="5638" y="1205867"/>
                      <a:pt x="0" y="1192255"/>
                      <a:pt x="0" y="1178063"/>
                    </a:cubicBezTo>
                    <a:lnTo>
                      <a:pt x="0" y="53513"/>
                    </a:lnTo>
                    <a:cubicBezTo>
                      <a:pt x="0" y="39321"/>
                      <a:pt x="5638" y="25709"/>
                      <a:pt x="15674" y="15674"/>
                    </a:cubicBezTo>
                    <a:cubicBezTo>
                      <a:pt x="25709" y="5638"/>
                      <a:pt x="39321" y="0"/>
                      <a:pt x="53513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28260" r="-67498"/>
                </a:stretch>
              </a:blipFill>
              <a:ln w="17145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54246">
              <a:off x="5741258" y="456719"/>
              <a:ext cx="5076650" cy="6981817"/>
              <a:chOff x="0" y="0"/>
              <a:chExt cx="895509" cy="123157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95509" cy="1231576"/>
              </a:xfrm>
              <a:custGeom>
                <a:avLst/>
                <a:gdLst/>
                <a:ahLst/>
                <a:cxnLst/>
                <a:rect l="l" t="t" r="r" b="b"/>
                <a:pathLst>
                  <a:path w="895509" h="1231576">
                    <a:moveTo>
                      <a:pt x="53513" y="0"/>
                    </a:moveTo>
                    <a:lnTo>
                      <a:pt x="841996" y="0"/>
                    </a:lnTo>
                    <a:cubicBezTo>
                      <a:pt x="856188" y="0"/>
                      <a:pt x="869800" y="5638"/>
                      <a:pt x="879835" y="15674"/>
                    </a:cubicBezTo>
                    <a:cubicBezTo>
                      <a:pt x="889871" y="25709"/>
                      <a:pt x="895509" y="39321"/>
                      <a:pt x="895509" y="53513"/>
                    </a:cubicBezTo>
                    <a:lnTo>
                      <a:pt x="895509" y="1178063"/>
                    </a:lnTo>
                    <a:cubicBezTo>
                      <a:pt x="895509" y="1192255"/>
                      <a:pt x="889871" y="1205867"/>
                      <a:pt x="879835" y="1215902"/>
                    </a:cubicBezTo>
                    <a:cubicBezTo>
                      <a:pt x="869800" y="1225938"/>
                      <a:pt x="856188" y="1231576"/>
                      <a:pt x="841996" y="1231576"/>
                    </a:cubicBezTo>
                    <a:lnTo>
                      <a:pt x="53513" y="1231576"/>
                    </a:lnTo>
                    <a:cubicBezTo>
                      <a:pt x="39321" y="1231576"/>
                      <a:pt x="25709" y="1225938"/>
                      <a:pt x="15674" y="1215902"/>
                    </a:cubicBezTo>
                    <a:cubicBezTo>
                      <a:pt x="5638" y="1205867"/>
                      <a:pt x="0" y="1192255"/>
                      <a:pt x="0" y="1178063"/>
                    </a:cubicBezTo>
                    <a:lnTo>
                      <a:pt x="0" y="53513"/>
                    </a:lnTo>
                    <a:cubicBezTo>
                      <a:pt x="0" y="39321"/>
                      <a:pt x="5638" y="25709"/>
                      <a:pt x="15674" y="15674"/>
                    </a:cubicBezTo>
                    <a:cubicBezTo>
                      <a:pt x="25709" y="5638"/>
                      <a:pt x="39321" y="0"/>
                      <a:pt x="53513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5532" r="-95532"/>
                </a:stretch>
              </a:blipFill>
              <a:ln w="171450" cap="rnd">
                <a:solidFill>
                  <a:srgbClr val="F7B2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730318">
              <a:off x="16013656" y="456719"/>
              <a:ext cx="5076650" cy="6981817"/>
              <a:chOff x="0" y="0"/>
              <a:chExt cx="895509" cy="123157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95509" cy="1231576"/>
              </a:xfrm>
              <a:custGeom>
                <a:avLst/>
                <a:gdLst/>
                <a:ahLst/>
                <a:cxnLst/>
                <a:rect l="l" t="t" r="r" b="b"/>
                <a:pathLst>
                  <a:path w="895509" h="1231576">
                    <a:moveTo>
                      <a:pt x="53513" y="0"/>
                    </a:moveTo>
                    <a:lnTo>
                      <a:pt x="841996" y="0"/>
                    </a:lnTo>
                    <a:cubicBezTo>
                      <a:pt x="856188" y="0"/>
                      <a:pt x="869800" y="5638"/>
                      <a:pt x="879835" y="15674"/>
                    </a:cubicBezTo>
                    <a:cubicBezTo>
                      <a:pt x="889871" y="25709"/>
                      <a:pt x="895509" y="39321"/>
                      <a:pt x="895509" y="53513"/>
                    </a:cubicBezTo>
                    <a:lnTo>
                      <a:pt x="895509" y="1178063"/>
                    </a:lnTo>
                    <a:cubicBezTo>
                      <a:pt x="895509" y="1192255"/>
                      <a:pt x="889871" y="1205867"/>
                      <a:pt x="879835" y="1215902"/>
                    </a:cubicBezTo>
                    <a:cubicBezTo>
                      <a:pt x="869800" y="1225938"/>
                      <a:pt x="856188" y="1231576"/>
                      <a:pt x="841996" y="1231576"/>
                    </a:cubicBezTo>
                    <a:lnTo>
                      <a:pt x="53513" y="1231576"/>
                    </a:lnTo>
                    <a:cubicBezTo>
                      <a:pt x="39321" y="1231576"/>
                      <a:pt x="25709" y="1225938"/>
                      <a:pt x="15674" y="1215902"/>
                    </a:cubicBezTo>
                    <a:cubicBezTo>
                      <a:pt x="5638" y="1205867"/>
                      <a:pt x="0" y="1192255"/>
                      <a:pt x="0" y="1178063"/>
                    </a:cubicBezTo>
                    <a:lnTo>
                      <a:pt x="0" y="53513"/>
                    </a:lnTo>
                    <a:cubicBezTo>
                      <a:pt x="0" y="39321"/>
                      <a:pt x="5638" y="25709"/>
                      <a:pt x="15674" y="15674"/>
                    </a:cubicBezTo>
                    <a:cubicBezTo>
                      <a:pt x="25709" y="5638"/>
                      <a:pt x="39321" y="0"/>
                      <a:pt x="53513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73592" r="-122964"/>
                </a:stretch>
              </a:blipFill>
              <a:ln w="171450" cap="rnd">
                <a:solidFill>
                  <a:srgbClr val="F7B21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4116316" y="850853"/>
            <a:ext cx="10055369" cy="98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  <a:spcBef>
                <a:spcPct val="0"/>
              </a:spcBef>
            </a:pPr>
            <a:r>
              <a:rPr lang="en-US" sz="5800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EXPOSICIÓN DEL SISTEMA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52117" y="1050643"/>
            <a:ext cx="10183767" cy="98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6"/>
              </a:lnSpc>
              <a:spcBef>
                <a:spcPct val="0"/>
              </a:spcBef>
            </a:pPr>
            <a:r>
              <a:rPr lang="en-US" sz="5804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KPIS SGD DEPORTES 2024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573" y="1644833"/>
            <a:ext cx="7286979" cy="888465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05835" y="6728211"/>
            <a:ext cx="3724023" cy="2040582"/>
            <a:chOff x="0" y="0"/>
            <a:chExt cx="980813" cy="5374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813" cy="537437"/>
            </a:xfrm>
            <a:custGeom>
              <a:avLst/>
              <a:gdLst/>
              <a:ahLst/>
              <a:cxnLst/>
              <a:rect l="l" t="t" r="r" b="b"/>
              <a:pathLst>
                <a:path w="980813" h="537437">
                  <a:moveTo>
                    <a:pt x="106025" y="0"/>
                  </a:moveTo>
                  <a:lnTo>
                    <a:pt x="874788" y="0"/>
                  </a:lnTo>
                  <a:cubicBezTo>
                    <a:pt x="933344" y="0"/>
                    <a:pt x="980813" y="47469"/>
                    <a:pt x="980813" y="106025"/>
                  </a:cubicBezTo>
                  <a:lnTo>
                    <a:pt x="980813" y="431413"/>
                  </a:lnTo>
                  <a:cubicBezTo>
                    <a:pt x="980813" y="489968"/>
                    <a:pt x="933344" y="537437"/>
                    <a:pt x="874788" y="537437"/>
                  </a:cubicBezTo>
                  <a:lnTo>
                    <a:pt x="106025" y="537437"/>
                  </a:lnTo>
                  <a:cubicBezTo>
                    <a:pt x="47469" y="537437"/>
                    <a:pt x="0" y="489968"/>
                    <a:pt x="0" y="431413"/>
                  </a:cubicBezTo>
                  <a:lnTo>
                    <a:pt x="0" y="106025"/>
                  </a:lnTo>
                  <a:cubicBezTo>
                    <a:pt x="0" y="47469"/>
                    <a:pt x="47469" y="0"/>
                    <a:pt x="106025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980813" cy="5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15360" y="7045672"/>
            <a:ext cx="3724023" cy="147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TASA DE ÉXITO GENERAL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95%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15360" y="3735129"/>
            <a:ext cx="3724023" cy="2040582"/>
            <a:chOff x="0" y="0"/>
            <a:chExt cx="980813" cy="5374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0813" cy="537437"/>
            </a:xfrm>
            <a:custGeom>
              <a:avLst/>
              <a:gdLst/>
              <a:ahLst/>
              <a:cxnLst/>
              <a:rect l="l" t="t" r="r" b="b"/>
              <a:pathLst>
                <a:path w="980813" h="537437">
                  <a:moveTo>
                    <a:pt x="106025" y="0"/>
                  </a:moveTo>
                  <a:lnTo>
                    <a:pt x="874788" y="0"/>
                  </a:lnTo>
                  <a:cubicBezTo>
                    <a:pt x="933344" y="0"/>
                    <a:pt x="980813" y="47469"/>
                    <a:pt x="980813" y="106025"/>
                  </a:cubicBezTo>
                  <a:lnTo>
                    <a:pt x="980813" y="431413"/>
                  </a:lnTo>
                  <a:cubicBezTo>
                    <a:pt x="980813" y="489968"/>
                    <a:pt x="933344" y="537437"/>
                    <a:pt x="874788" y="537437"/>
                  </a:cubicBezTo>
                  <a:lnTo>
                    <a:pt x="106025" y="537437"/>
                  </a:lnTo>
                  <a:cubicBezTo>
                    <a:pt x="47469" y="537437"/>
                    <a:pt x="0" y="489968"/>
                    <a:pt x="0" y="431413"/>
                  </a:cubicBezTo>
                  <a:lnTo>
                    <a:pt x="0" y="106025"/>
                  </a:lnTo>
                  <a:cubicBezTo>
                    <a:pt x="0" y="47469"/>
                    <a:pt x="47469" y="0"/>
                    <a:pt x="106025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980813" cy="518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615360" y="4290456"/>
            <a:ext cx="3724023" cy="97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360 PRUEBAS REALIZADAS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52117" y="1050643"/>
            <a:ext cx="10183767" cy="98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6"/>
              </a:lnSpc>
              <a:spcBef>
                <a:spcPct val="0"/>
              </a:spcBef>
            </a:pPr>
            <a:r>
              <a:rPr lang="en-US" sz="5804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KPIS SGD DEPORTES 2024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4" name="Freeform 4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577" y="1987818"/>
            <a:ext cx="7406588" cy="808678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472128" y="3341917"/>
            <a:ext cx="5522227" cy="3218747"/>
            <a:chOff x="0" y="0"/>
            <a:chExt cx="1454414" cy="847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54414" cy="847736"/>
            </a:xfrm>
            <a:custGeom>
              <a:avLst/>
              <a:gdLst/>
              <a:ahLst/>
              <a:cxnLst/>
              <a:rect l="l" t="t" r="r" b="b"/>
              <a:pathLst>
                <a:path w="1454414" h="847736">
                  <a:moveTo>
                    <a:pt x="71500" y="0"/>
                  </a:moveTo>
                  <a:lnTo>
                    <a:pt x="1382914" y="0"/>
                  </a:lnTo>
                  <a:cubicBezTo>
                    <a:pt x="1422402" y="0"/>
                    <a:pt x="1454414" y="32012"/>
                    <a:pt x="1454414" y="71500"/>
                  </a:cubicBezTo>
                  <a:lnTo>
                    <a:pt x="1454414" y="776236"/>
                  </a:lnTo>
                  <a:cubicBezTo>
                    <a:pt x="1454414" y="815724"/>
                    <a:pt x="1422402" y="847736"/>
                    <a:pt x="1382914" y="847736"/>
                  </a:cubicBezTo>
                  <a:lnTo>
                    <a:pt x="71500" y="847736"/>
                  </a:lnTo>
                  <a:cubicBezTo>
                    <a:pt x="52537" y="847736"/>
                    <a:pt x="34351" y="840203"/>
                    <a:pt x="20942" y="826794"/>
                  </a:cubicBezTo>
                  <a:cubicBezTo>
                    <a:pt x="7533" y="813385"/>
                    <a:pt x="0" y="795199"/>
                    <a:pt x="0" y="776236"/>
                  </a:cubicBezTo>
                  <a:lnTo>
                    <a:pt x="0" y="71500"/>
                  </a:lnTo>
                  <a:cubicBezTo>
                    <a:pt x="0" y="32012"/>
                    <a:pt x="32012" y="0"/>
                    <a:pt x="71500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454414" cy="828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424378" y="3511252"/>
            <a:ext cx="5560452" cy="339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ÁREAS FUNCIONALES PROBADAS: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UI/UX: 30% 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SISTEMA: 35% 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MULTIMEDIA: 20% 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OTRAS 15%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799">
              <a:solidFill>
                <a:srgbClr val="0F0E0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52117" y="1050643"/>
            <a:ext cx="10183767" cy="98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6"/>
              </a:lnSpc>
              <a:spcBef>
                <a:spcPct val="0"/>
              </a:spcBef>
            </a:pPr>
            <a:r>
              <a:rPr lang="en-US" sz="5804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KPIS SGD DEPORTES 2024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4" name="Freeform 4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9" y="1726725"/>
            <a:ext cx="7524676" cy="879531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310429" y="3809172"/>
            <a:ext cx="8736939" cy="3568828"/>
            <a:chOff x="0" y="0"/>
            <a:chExt cx="2301087" cy="939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1087" cy="939938"/>
            </a:xfrm>
            <a:custGeom>
              <a:avLst/>
              <a:gdLst/>
              <a:ahLst/>
              <a:cxnLst/>
              <a:rect l="l" t="t" r="r" b="b"/>
              <a:pathLst>
                <a:path w="2301087" h="939938">
                  <a:moveTo>
                    <a:pt x="45192" y="0"/>
                  </a:moveTo>
                  <a:lnTo>
                    <a:pt x="2255895" y="0"/>
                  </a:lnTo>
                  <a:cubicBezTo>
                    <a:pt x="2267881" y="0"/>
                    <a:pt x="2279375" y="4761"/>
                    <a:pt x="2287850" y="13236"/>
                  </a:cubicBezTo>
                  <a:cubicBezTo>
                    <a:pt x="2296325" y="21711"/>
                    <a:pt x="2301087" y="33206"/>
                    <a:pt x="2301087" y="45192"/>
                  </a:cubicBezTo>
                  <a:lnTo>
                    <a:pt x="2301087" y="894746"/>
                  </a:lnTo>
                  <a:cubicBezTo>
                    <a:pt x="2301087" y="919705"/>
                    <a:pt x="2280854" y="939938"/>
                    <a:pt x="2255895" y="939938"/>
                  </a:cubicBezTo>
                  <a:lnTo>
                    <a:pt x="45192" y="939938"/>
                  </a:lnTo>
                  <a:cubicBezTo>
                    <a:pt x="20233" y="939938"/>
                    <a:pt x="0" y="919705"/>
                    <a:pt x="0" y="894746"/>
                  </a:cubicBezTo>
                  <a:lnTo>
                    <a:pt x="0" y="45192"/>
                  </a:lnTo>
                  <a:cubicBezTo>
                    <a:pt x="0" y="20233"/>
                    <a:pt x="20233" y="0"/>
                    <a:pt x="45192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2301087" cy="920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11526" y="3978507"/>
            <a:ext cx="8334744" cy="3399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PRINCIPALES CAUSAS DE OBSERVACIONES: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F0E0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FALTA DE VALIDACIÓN EN FORMULARIOS: 40%.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PROBLEMAS DE RENDIMIENTO: 30%.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INCONsistencias visuales: 30%.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799">
              <a:solidFill>
                <a:srgbClr val="0F0E0C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79817" y="4001890"/>
            <a:ext cx="9872685" cy="2240633"/>
            <a:chOff x="0" y="0"/>
            <a:chExt cx="5640581" cy="12801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40581" cy="1280145"/>
            </a:xfrm>
            <a:custGeom>
              <a:avLst/>
              <a:gdLst/>
              <a:ahLst/>
              <a:cxnLst/>
              <a:rect l="l" t="t" r="r" b="b"/>
              <a:pathLst>
                <a:path w="5640581" h="1280145">
                  <a:moveTo>
                    <a:pt x="12547" y="0"/>
                  </a:moveTo>
                  <a:lnTo>
                    <a:pt x="5628034" y="0"/>
                  </a:lnTo>
                  <a:cubicBezTo>
                    <a:pt x="5634963" y="0"/>
                    <a:pt x="5640581" y="5617"/>
                    <a:pt x="5640581" y="12547"/>
                  </a:cubicBezTo>
                  <a:lnTo>
                    <a:pt x="5640581" y="1267598"/>
                  </a:lnTo>
                  <a:cubicBezTo>
                    <a:pt x="5640581" y="1274528"/>
                    <a:pt x="5634963" y="1280145"/>
                    <a:pt x="5628034" y="1280145"/>
                  </a:cubicBezTo>
                  <a:lnTo>
                    <a:pt x="12547" y="1280145"/>
                  </a:lnTo>
                  <a:cubicBezTo>
                    <a:pt x="5617" y="1280145"/>
                    <a:pt x="0" y="1274528"/>
                    <a:pt x="0" y="1267598"/>
                  </a:cubicBezTo>
                  <a:lnTo>
                    <a:pt x="0" y="12547"/>
                  </a:lnTo>
                  <a:cubicBezTo>
                    <a:pt x="0" y="5617"/>
                    <a:pt x="5617" y="0"/>
                    <a:pt x="12547" y="0"/>
                  </a:cubicBezTo>
                  <a:close/>
                </a:path>
              </a:pathLst>
            </a:custGeom>
            <a:solidFill>
              <a:srgbClr val="FFE6B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640581" cy="1299195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87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45203" y="4319135"/>
            <a:ext cx="1761378" cy="1828855"/>
            <a:chOff x="0" y="0"/>
            <a:chExt cx="1006332" cy="10448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6332" cy="1044883"/>
            </a:xfrm>
            <a:custGeom>
              <a:avLst/>
              <a:gdLst/>
              <a:ahLst/>
              <a:cxnLst/>
              <a:rect l="l" t="t" r="r" b="b"/>
              <a:pathLst>
                <a:path w="1006332" h="1044883">
                  <a:moveTo>
                    <a:pt x="70326" y="0"/>
                  </a:moveTo>
                  <a:lnTo>
                    <a:pt x="936006" y="0"/>
                  </a:lnTo>
                  <a:cubicBezTo>
                    <a:pt x="974846" y="0"/>
                    <a:pt x="1006332" y="31486"/>
                    <a:pt x="1006332" y="70326"/>
                  </a:cubicBezTo>
                  <a:lnTo>
                    <a:pt x="1006332" y="974557"/>
                  </a:lnTo>
                  <a:cubicBezTo>
                    <a:pt x="1006332" y="1013397"/>
                    <a:pt x="974846" y="1044883"/>
                    <a:pt x="936006" y="1044883"/>
                  </a:cubicBezTo>
                  <a:lnTo>
                    <a:pt x="70326" y="1044883"/>
                  </a:lnTo>
                  <a:cubicBezTo>
                    <a:pt x="31486" y="1044883"/>
                    <a:pt x="0" y="1013397"/>
                    <a:pt x="0" y="974557"/>
                  </a:cubicBezTo>
                  <a:lnTo>
                    <a:pt x="0" y="70326"/>
                  </a:lnTo>
                  <a:cubicBezTo>
                    <a:pt x="0" y="31486"/>
                    <a:pt x="31486" y="0"/>
                    <a:pt x="70326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06332" cy="1063933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87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00093" y="4207778"/>
            <a:ext cx="1761378" cy="1828855"/>
            <a:chOff x="0" y="0"/>
            <a:chExt cx="1006332" cy="10448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6332" cy="1044883"/>
            </a:xfrm>
            <a:custGeom>
              <a:avLst/>
              <a:gdLst/>
              <a:ahLst/>
              <a:cxnLst/>
              <a:rect l="l" t="t" r="r" b="b"/>
              <a:pathLst>
                <a:path w="1006332" h="1044883">
                  <a:moveTo>
                    <a:pt x="70326" y="0"/>
                  </a:moveTo>
                  <a:lnTo>
                    <a:pt x="936006" y="0"/>
                  </a:lnTo>
                  <a:cubicBezTo>
                    <a:pt x="974846" y="0"/>
                    <a:pt x="1006332" y="31486"/>
                    <a:pt x="1006332" y="70326"/>
                  </a:cubicBezTo>
                  <a:lnTo>
                    <a:pt x="1006332" y="974557"/>
                  </a:lnTo>
                  <a:cubicBezTo>
                    <a:pt x="1006332" y="1013397"/>
                    <a:pt x="974846" y="1044883"/>
                    <a:pt x="936006" y="1044883"/>
                  </a:cubicBezTo>
                  <a:lnTo>
                    <a:pt x="70326" y="1044883"/>
                  </a:lnTo>
                  <a:cubicBezTo>
                    <a:pt x="31486" y="1044883"/>
                    <a:pt x="0" y="1013397"/>
                    <a:pt x="0" y="974557"/>
                  </a:cubicBezTo>
                  <a:lnTo>
                    <a:pt x="0" y="70326"/>
                  </a:lnTo>
                  <a:cubicBezTo>
                    <a:pt x="0" y="31486"/>
                    <a:pt x="31486" y="0"/>
                    <a:pt x="70326" y="0"/>
                  </a:cubicBezTo>
                  <a:close/>
                </a:path>
              </a:pathLst>
            </a:custGeom>
            <a:solidFill>
              <a:srgbClr val="F7B21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006332" cy="1063933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87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79817" y="6382354"/>
            <a:ext cx="9872685" cy="2240633"/>
            <a:chOff x="0" y="0"/>
            <a:chExt cx="5640581" cy="12801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40581" cy="1280145"/>
            </a:xfrm>
            <a:custGeom>
              <a:avLst/>
              <a:gdLst/>
              <a:ahLst/>
              <a:cxnLst/>
              <a:rect l="l" t="t" r="r" b="b"/>
              <a:pathLst>
                <a:path w="5640581" h="1280145">
                  <a:moveTo>
                    <a:pt x="12547" y="0"/>
                  </a:moveTo>
                  <a:lnTo>
                    <a:pt x="5628034" y="0"/>
                  </a:lnTo>
                  <a:cubicBezTo>
                    <a:pt x="5634963" y="0"/>
                    <a:pt x="5640581" y="5617"/>
                    <a:pt x="5640581" y="12547"/>
                  </a:cubicBezTo>
                  <a:lnTo>
                    <a:pt x="5640581" y="1267598"/>
                  </a:lnTo>
                  <a:cubicBezTo>
                    <a:pt x="5640581" y="1274528"/>
                    <a:pt x="5634963" y="1280145"/>
                    <a:pt x="5628034" y="1280145"/>
                  </a:cubicBezTo>
                  <a:lnTo>
                    <a:pt x="12547" y="1280145"/>
                  </a:lnTo>
                  <a:cubicBezTo>
                    <a:pt x="5617" y="1280145"/>
                    <a:pt x="0" y="1274528"/>
                    <a:pt x="0" y="1267598"/>
                  </a:cubicBezTo>
                  <a:lnTo>
                    <a:pt x="0" y="12547"/>
                  </a:lnTo>
                  <a:cubicBezTo>
                    <a:pt x="0" y="5617"/>
                    <a:pt x="5617" y="0"/>
                    <a:pt x="12547" y="0"/>
                  </a:cubicBezTo>
                  <a:close/>
                </a:path>
              </a:pathLst>
            </a:custGeom>
            <a:solidFill>
              <a:srgbClr val="FFE6B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5640581" cy="1299195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87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45203" y="6656848"/>
            <a:ext cx="1761378" cy="1828855"/>
            <a:chOff x="0" y="0"/>
            <a:chExt cx="1006332" cy="10448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6332" cy="1044883"/>
            </a:xfrm>
            <a:custGeom>
              <a:avLst/>
              <a:gdLst/>
              <a:ahLst/>
              <a:cxnLst/>
              <a:rect l="l" t="t" r="r" b="b"/>
              <a:pathLst>
                <a:path w="1006332" h="1044883">
                  <a:moveTo>
                    <a:pt x="70326" y="0"/>
                  </a:moveTo>
                  <a:lnTo>
                    <a:pt x="936006" y="0"/>
                  </a:lnTo>
                  <a:cubicBezTo>
                    <a:pt x="974846" y="0"/>
                    <a:pt x="1006332" y="31486"/>
                    <a:pt x="1006332" y="70326"/>
                  </a:cubicBezTo>
                  <a:lnTo>
                    <a:pt x="1006332" y="974557"/>
                  </a:lnTo>
                  <a:cubicBezTo>
                    <a:pt x="1006332" y="1013397"/>
                    <a:pt x="974846" y="1044883"/>
                    <a:pt x="936006" y="1044883"/>
                  </a:cubicBezTo>
                  <a:lnTo>
                    <a:pt x="70326" y="1044883"/>
                  </a:lnTo>
                  <a:cubicBezTo>
                    <a:pt x="31486" y="1044883"/>
                    <a:pt x="0" y="1013397"/>
                    <a:pt x="0" y="974557"/>
                  </a:cubicBezTo>
                  <a:lnTo>
                    <a:pt x="0" y="70326"/>
                  </a:lnTo>
                  <a:cubicBezTo>
                    <a:pt x="0" y="31486"/>
                    <a:pt x="31486" y="0"/>
                    <a:pt x="70326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006332" cy="1063933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87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000093" y="6545491"/>
            <a:ext cx="1761378" cy="1828855"/>
            <a:chOff x="0" y="0"/>
            <a:chExt cx="1006332" cy="10448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6332" cy="1044883"/>
            </a:xfrm>
            <a:custGeom>
              <a:avLst/>
              <a:gdLst/>
              <a:ahLst/>
              <a:cxnLst/>
              <a:rect l="l" t="t" r="r" b="b"/>
              <a:pathLst>
                <a:path w="1006332" h="1044883">
                  <a:moveTo>
                    <a:pt x="70326" y="0"/>
                  </a:moveTo>
                  <a:lnTo>
                    <a:pt x="936006" y="0"/>
                  </a:lnTo>
                  <a:cubicBezTo>
                    <a:pt x="974846" y="0"/>
                    <a:pt x="1006332" y="31486"/>
                    <a:pt x="1006332" y="70326"/>
                  </a:cubicBezTo>
                  <a:lnTo>
                    <a:pt x="1006332" y="974557"/>
                  </a:lnTo>
                  <a:cubicBezTo>
                    <a:pt x="1006332" y="1013397"/>
                    <a:pt x="974846" y="1044883"/>
                    <a:pt x="936006" y="1044883"/>
                  </a:cubicBezTo>
                  <a:lnTo>
                    <a:pt x="70326" y="1044883"/>
                  </a:lnTo>
                  <a:cubicBezTo>
                    <a:pt x="31486" y="1044883"/>
                    <a:pt x="0" y="1013397"/>
                    <a:pt x="0" y="974557"/>
                  </a:cubicBezTo>
                  <a:lnTo>
                    <a:pt x="0" y="70326"/>
                  </a:lnTo>
                  <a:cubicBezTo>
                    <a:pt x="0" y="31486"/>
                    <a:pt x="31486" y="0"/>
                    <a:pt x="70326" y="0"/>
                  </a:cubicBezTo>
                  <a:close/>
                </a:path>
              </a:pathLst>
            </a:custGeom>
            <a:solidFill>
              <a:srgbClr val="F7B21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006332" cy="1063933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87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79817" y="1664013"/>
            <a:ext cx="9872685" cy="2240633"/>
            <a:chOff x="0" y="0"/>
            <a:chExt cx="5640581" cy="12801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40581" cy="1280145"/>
            </a:xfrm>
            <a:custGeom>
              <a:avLst/>
              <a:gdLst/>
              <a:ahLst/>
              <a:cxnLst/>
              <a:rect l="l" t="t" r="r" b="b"/>
              <a:pathLst>
                <a:path w="5640581" h="1280145">
                  <a:moveTo>
                    <a:pt x="12547" y="0"/>
                  </a:moveTo>
                  <a:lnTo>
                    <a:pt x="5628034" y="0"/>
                  </a:lnTo>
                  <a:cubicBezTo>
                    <a:pt x="5634963" y="0"/>
                    <a:pt x="5640581" y="5617"/>
                    <a:pt x="5640581" y="12547"/>
                  </a:cubicBezTo>
                  <a:lnTo>
                    <a:pt x="5640581" y="1267598"/>
                  </a:lnTo>
                  <a:cubicBezTo>
                    <a:pt x="5640581" y="1274528"/>
                    <a:pt x="5634963" y="1280145"/>
                    <a:pt x="5628034" y="1280145"/>
                  </a:cubicBezTo>
                  <a:lnTo>
                    <a:pt x="12547" y="1280145"/>
                  </a:lnTo>
                  <a:cubicBezTo>
                    <a:pt x="5617" y="1280145"/>
                    <a:pt x="0" y="1274528"/>
                    <a:pt x="0" y="1267598"/>
                  </a:cubicBezTo>
                  <a:lnTo>
                    <a:pt x="0" y="12547"/>
                  </a:lnTo>
                  <a:cubicBezTo>
                    <a:pt x="0" y="5617"/>
                    <a:pt x="5617" y="0"/>
                    <a:pt x="12547" y="0"/>
                  </a:cubicBezTo>
                  <a:close/>
                </a:path>
              </a:pathLst>
            </a:custGeom>
            <a:solidFill>
              <a:srgbClr val="FFE6B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5640581" cy="1299195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87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145203" y="1981259"/>
            <a:ext cx="1761378" cy="1828855"/>
            <a:chOff x="0" y="0"/>
            <a:chExt cx="1006332" cy="104488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6332" cy="1044883"/>
            </a:xfrm>
            <a:custGeom>
              <a:avLst/>
              <a:gdLst/>
              <a:ahLst/>
              <a:cxnLst/>
              <a:rect l="l" t="t" r="r" b="b"/>
              <a:pathLst>
                <a:path w="1006332" h="1044883">
                  <a:moveTo>
                    <a:pt x="70326" y="0"/>
                  </a:moveTo>
                  <a:lnTo>
                    <a:pt x="936006" y="0"/>
                  </a:lnTo>
                  <a:cubicBezTo>
                    <a:pt x="974846" y="0"/>
                    <a:pt x="1006332" y="31486"/>
                    <a:pt x="1006332" y="70326"/>
                  </a:cubicBezTo>
                  <a:lnTo>
                    <a:pt x="1006332" y="974557"/>
                  </a:lnTo>
                  <a:cubicBezTo>
                    <a:pt x="1006332" y="1013397"/>
                    <a:pt x="974846" y="1044883"/>
                    <a:pt x="936006" y="1044883"/>
                  </a:cubicBezTo>
                  <a:lnTo>
                    <a:pt x="70326" y="1044883"/>
                  </a:lnTo>
                  <a:cubicBezTo>
                    <a:pt x="31486" y="1044883"/>
                    <a:pt x="0" y="1013397"/>
                    <a:pt x="0" y="974557"/>
                  </a:cubicBezTo>
                  <a:lnTo>
                    <a:pt x="0" y="70326"/>
                  </a:lnTo>
                  <a:cubicBezTo>
                    <a:pt x="0" y="31486"/>
                    <a:pt x="31486" y="0"/>
                    <a:pt x="70326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006332" cy="1063933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87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000093" y="1869902"/>
            <a:ext cx="1761378" cy="1828855"/>
            <a:chOff x="0" y="0"/>
            <a:chExt cx="1006332" cy="10448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06332" cy="1044883"/>
            </a:xfrm>
            <a:custGeom>
              <a:avLst/>
              <a:gdLst/>
              <a:ahLst/>
              <a:cxnLst/>
              <a:rect l="l" t="t" r="r" b="b"/>
              <a:pathLst>
                <a:path w="1006332" h="1044883">
                  <a:moveTo>
                    <a:pt x="70326" y="0"/>
                  </a:moveTo>
                  <a:lnTo>
                    <a:pt x="936006" y="0"/>
                  </a:lnTo>
                  <a:cubicBezTo>
                    <a:pt x="974846" y="0"/>
                    <a:pt x="1006332" y="31486"/>
                    <a:pt x="1006332" y="70326"/>
                  </a:cubicBezTo>
                  <a:lnTo>
                    <a:pt x="1006332" y="974557"/>
                  </a:lnTo>
                  <a:cubicBezTo>
                    <a:pt x="1006332" y="1013397"/>
                    <a:pt x="974846" y="1044883"/>
                    <a:pt x="936006" y="1044883"/>
                  </a:cubicBezTo>
                  <a:lnTo>
                    <a:pt x="70326" y="1044883"/>
                  </a:lnTo>
                  <a:cubicBezTo>
                    <a:pt x="31486" y="1044883"/>
                    <a:pt x="0" y="1013397"/>
                    <a:pt x="0" y="974557"/>
                  </a:cubicBezTo>
                  <a:lnTo>
                    <a:pt x="0" y="70326"/>
                  </a:lnTo>
                  <a:cubicBezTo>
                    <a:pt x="0" y="31486"/>
                    <a:pt x="31486" y="0"/>
                    <a:pt x="70326" y="0"/>
                  </a:cubicBezTo>
                  <a:close/>
                </a:path>
              </a:pathLst>
            </a:custGeom>
            <a:solidFill>
              <a:srgbClr val="F7B21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1006332" cy="1063933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87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1418" y="3906640"/>
            <a:ext cx="5601223" cy="1904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2"/>
              </a:lnSpc>
              <a:spcBef>
                <a:spcPct val="0"/>
              </a:spcBef>
            </a:pPr>
            <a:r>
              <a:rPr lang="en-US" sz="5487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 DEL PROYECTO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879817" y="4499394"/>
            <a:ext cx="2001931" cy="111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1"/>
              </a:lnSpc>
            </a:pPr>
            <a:r>
              <a:rPr lang="en-US" sz="6472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22943" y="4395421"/>
            <a:ext cx="5413976" cy="50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786" b="1">
                <a:solidFill>
                  <a:srgbClr val="11100E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Josefa Grandón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75318" y="4987444"/>
            <a:ext cx="7777183" cy="37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6" b="1">
                <a:solidFill>
                  <a:srgbClr val="11100E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Gestión de proyecto - Desarrollo Frontend/Backend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79817" y="6837107"/>
            <a:ext cx="2001931" cy="111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1"/>
              </a:lnSpc>
            </a:pPr>
            <a:r>
              <a:rPr lang="en-US" sz="6472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22943" y="6746970"/>
            <a:ext cx="5413976" cy="50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786" b="1">
                <a:solidFill>
                  <a:srgbClr val="11100E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Camila Morales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22943" y="7400616"/>
            <a:ext cx="7472653" cy="37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9"/>
              </a:lnSpc>
            </a:pPr>
            <a:r>
              <a:rPr lang="en-US" sz="2192" b="1">
                <a:solidFill>
                  <a:srgbClr val="11100E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Gestión de proyecto - UI/UX -  Desarrollo Frontend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79817" y="2161518"/>
            <a:ext cx="2001931" cy="111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1"/>
              </a:lnSpc>
            </a:pPr>
            <a:r>
              <a:rPr lang="en-US" sz="6472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22943" y="2057544"/>
            <a:ext cx="5413976" cy="50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1"/>
              </a:lnSpc>
            </a:pPr>
            <a:r>
              <a:rPr lang="en-US" sz="2786" b="1">
                <a:solidFill>
                  <a:srgbClr val="11100E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Gustavo Burgos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022943" y="2649567"/>
            <a:ext cx="6489249" cy="37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2187" b="1">
                <a:solidFill>
                  <a:srgbClr val="11100E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Desarrollo Backend - Arquitectura de sw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40" name="Freeform 40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1" name="TextBox 41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4248" y="3571277"/>
            <a:ext cx="7879752" cy="297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19"/>
              </a:lnSpc>
              <a:spcBef>
                <a:spcPct val="0"/>
              </a:spcBef>
            </a:pPr>
            <a:r>
              <a:rPr lang="en-US" sz="8514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RESULTADOS OBTENIDOS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4" name="Freeform 4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20</a:t>
            </a:r>
          </a:p>
        </p:txBody>
      </p:sp>
      <p:sp>
        <p:nvSpPr>
          <p:cNvPr id="6" name="Freeform 6"/>
          <p:cNvSpPr/>
          <p:nvPr/>
        </p:nvSpPr>
        <p:spPr>
          <a:xfrm>
            <a:off x="9405346" y="2016430"/>
            <a:ext cx="7290902" cy="7241870"/>
          </a:xfrm>
          <a:custGeom>
            <a:avLst/>
            <a:gdLst/>
            <a:ahLst/>
            <a:cxnLst/>
            <a:rect l="l" t="t" r="r" b="b"/>
            <a:pathLst>
              <a:path w="7290902" h="7241870">
                <a:moveTo>
                  <a:pt x="0" y="0"/>
                </a:moveTo>
                <a:lnTo>
                  <a:pt x="7290902" y="0"/>
                </a:lnTo>
                <a:lnTo>
                  <a:pt x="7290902" y="7241870"/>
                </a:lnTo>
                <a:lnTo>
                  <a:pt x="0" y="7241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7087322" y="3224592"/>
            <a:ext cx="4113357" cy="3923539"/>
            <a:chOff x="0" y="0"/>
            <a:chExt cx="1002476" cy="956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02476" cy="956215"/>
            </a:xfrm>
            <a:custGeom>
              <a:avLst/>
              <a:gdLst/>
              <a:ahLst/>
              <a:cxnLst/>
              <a:rect l="l" t="t" r="r" b="b"/>
              <a:pathLst>
                <a:path w="1002476" h="956215">
                  <a:moveTo>
                    <a:pt x="80932" y="0"/>
                  </a:moveTo>
                  <a:lnTo>
                    <a:pt x="921544" y="0"/>
                  </a:lnTo>
                  <a:cubicBezTo>
                    <a:pt x="943008" y="0"/>
                    <a:pt x="963594" y="8527"/>
                    <a:pt x="978771" y="23704"/>
                  </a:cubicBezTo>
                  <a:cubicBezTo>
                    <a:pt x="993949" y="38882"/>
                    <a:pt x="1002476" y="59468"/>
                    <a:pt x="1002476" y="80932"/>
                  </a:cubicBezTo>
                  <a:lnTo>
                    <a:pt x="1002476" y="875283"/>
                  </a:lnTo>
                  <a:cubicBezTo>
                    <a:pt x="1002476" y="896747"/>
                    <a:pt x="993949" y="917333"/>
                    <a:pt x="978771" y="932511"/>
                  </a:cubicBezTo>
                  <a:cubicBezTo>
                    <a:pt x="963594" y="947688"/>
                    <a:pt x="943008" y="956215"/>
                    <a:pt x="921544" y="956215"/>
                  </a:cubicBezTo>
                  <a:lnTo>
                    <a:pt x="80932" y="956215"/>
                  </a:lnTo>
                  <a:cubicBezTo>
                    <a:pt x="36235" y="956215"/>
                    <a:pt x="0" y="919981"/>
                    <a:pt x="0" y="875283"/>
                  </a:cubicBezTo>
                  <a:lnTo>
                    <a:pt x="0" y="80932"/>
                  </a:lnTo>
                  <a:cubicBezTo>
                    <a:pt x="0" y="36235"/>
                    <a:pt x="36235" y="0"/>
                    <a:pt x="80932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02476" cy="946690"/>
            </a:xfrm>
            <a:prstGeom prst="rect">
              <a:avLst/>
            </a:prstGeom>
          </p:spPr>
          <p:txBody>
            <a:bodyPr lIns="54898" tIns="54898" rIns="54898" bIns="54898" rtlCol="0" anchor="ctr"/>
            <a:lstStyle/>
            <a:p>
              <a:pPr algn="ctr">
                <a:lnSpc>
                  <a:spcPts val="291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4155" y="7408420"/>
            <a:ext cx="3859691" cy="1240462"/>
            <a:chOff x="0" y="0"/>
            <a:chExt cx="709787" cy="2281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9787" cy="228118"/>
            </a:xfrm>
            <a:custGeom>
              <a:avLst/>
              <a:gdLst/>
              <a:ahLst/>
              <a:cxnLst/>
              <a:rect l="l" t="t" r="r" b="b"/>
              <a:pathLst>
                <a:path w="709787" h="228118">
                  <a:moveTo>
                    <a:pt x="0" y="0"/>
                  </a:moveTo>
                  <a:lnTo>
                    <a:pt x="709787" y="0"/>
                  </a:lnTo>
                  <a:lnTo>
                    <a:pt x="709787" y="228118"/>
                  </a:lnTo>
                  <a:lnTo>
                    <a:pt x="0" y="228118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303344" y="7579563"/>
            <a:ext cx="3681312" cy="90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161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FALTA DE COORDINACIÓN POR PARTE DEL EQUIPO TI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862112" y="3268711"/>
            <a:ext cx="4113357" cy="3923539"/>
            <a:chOff x="0" y="0"/>
            <a:chExt cx="1002476" cy="9562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2476" cy="956215"/>
            </a:xfrm>
            <a:custGeom>
              <a:avLst/>
              <a:gdLst/>
              <a:ahLst/>
              <a:cxnLst/>
              <a:rect l="l" t="t" r="r" b="b"/>
              <a:pathLst>
                <a:path w="1002476" h="956215">
                  <a:moveTo>
                    <a:pt x="80932" y="0"/>
                  </a:moveTo>
                  <a:lnTo>
                    <a:pt x="921544" y="0"/>
                  </a:lnTo>
                  <a:cubicBezTo>
                    <a:pt x="943008" y="0"/>
                    <a:pt x="963594" y="8527"/>
                    <a:pt x="978771" y="23704"/>
                  </a:cubicBezTo>
                  <a:cubicBezTo>
                    <a:pt x="993949" y="38882"/>
                    <a:pt x="1002476" y="59468"/>
                    <a:pt x="1002476" y="80932"/>
                  </a:cubicBezTo>
                  <a:lnTo>
                    <a:pt x="1002476" y="875283"/>
                  </a:lnTo>
                  <a:cubicBezTo>
                    <a:pt x="1002476" y="896747"/>
                    <a:pt x="993949" y="917333"/>
                    <a:pt x="978771" y="932511"/>
                  </a:cubicBezTo>
                  <a:cubicBezTo>
                    <a:pt x="963594" y="947688"/>
                    <a:pt x="943008" y="956215"/>
                    <a:pt x="921544" y="956215"/>
                  </a:cubicBezTo>
                  <a:lnTo>
                    <a:pt x="80932" y="956215"/>
                  </a:lnTo>
                  <a:cubicBezTo>
                    <a:pt x="36235" y="956215"/>
                    <a:pt x="0" y="919981"/>
                    <a:pt x="0" y="875283"/>
                  </a:cubicBezTo>
                  <a:lnTo>
                    <a:pt x="0" y="80932"/>
                  </a:lnTo>
                  <a:cubicBezTo>
                    <a:pt x="0" y="36235"/>
                    <a:pt x="36235" y="0"/>
                    <a:pt x="80932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002476" cy="946690"/>
            </a:xfrm>
            <a:prstGeom prst="rect">
              <a:avLst/>
            </a:prstGeom>
          </p:spPr>
          <p:txBody>
            <a:bodyPr lIns="54898" tIns="54898" rIns="54898" bIns="54898" rtlCol="0" anchor="ctr"/>
            <a:lstStyle/>
            <a:p>
              <a:pPr algn="ctr">
                <a:lnSpc>
                  <a:spcPts val="291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62112" y="7364300"/>
            <a:ext cx="3986524" cy="1240462"/>
            <a:chOff x="0" y="0"/>
            <a:chExt cx="733112" cy="2281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3112" cy="228118"/>
            </a:xfrm>
            <a:custGeom>
              <a:avLst/>
              <a:gdLst/>
              <a:ahLst/>
              <a:cxnLst/>
              <a:rect l="l" t="t" r="r" b="b"/>
              <a:pathLst>
                <a:path w="733112" h="228118">
                  <a:moveTo>
                    <a:pt x="0" y="0"/>
                  </a:moveTo>
                  <a:lnTo>
                    <a:pt x="733112" y="0"/>
                  </a:lnTo>
                  <a:lnTo>
                    <a:pt x="733112" y="228118"/>
                  </a:lnTo>
                  <a:lnTo>
                    <a:pt x="0" y="228118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984202" y="7515756"/>
            <a:ext cx="3742344" cy="97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226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DIFICULTAD DESARROLLO DE FUNCIONALIDADES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7308037" y="3372850"/>
            <a:ext cx="3671927" cy="3561769"/>
          </a:xfrm>
          <a:custGeom>
            <a:avLst/>
            <a:gdLst/>
            <a:ahLst/>
            <a:cxnLst/>
            <a:rect l="l" t="t" r="r" b="b"/>
            <a:pathLst>
              <a:path w="3671927" h="3561769">
                <a:moveTo>
                  <a:pt x="0" y="0"/>
                </a:moveTo>
                <a:lnTo>
                  <a:pt x="3671926" y="0"/>
                </a:lnTo>
                <a:lnTo>
                  <a:pt x="3671926" y="3561769"/>
                </a:lnTo>
                <a:lnTo>
                  <a:pt x="0" y="356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2085915" y="3796959"/>
            <a:ext cx="3451258" cy="2713552"/>
          </a:xfrm>
          <a:custGeom>
            <a:avLst/>
            <a:gdLst/>
            <a:ahLst/>
            <a:cxnLst/>
            <a:rect l="l" t="t" r="r" b="b"/>
            <a:pathLst>
              <a:path w="3451258" h="2713552">
                <a:moveTo>
                  <a:pt x="0" y="0"/>
                </a:moveTo>
                <a:lnTo>
                  <a:pt x="3451259" y="0"/>
                </a:lnTo>
                <a:lnTo>
                  <a:pt x="3451259" y="2713551"/>
                </a:lnTo>
                <a:lnTo>
                  <a:pt x="0" y="27135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7" name="Group 17"/>
          <p:cNvGrpSpPr/>
          <p:nvPr/>
        </p:nvGrpSpPr>
        <p:grpSpPr>
          <a:xfrm>
            <a:off x="2312531" y="3268711"/>
            <a:ext cx="4113357" cy="5336051"/>
            <a:chOff x="0" y="0"/>
            <a:chExt cx="5484476" cy="711473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5484476" cy="5231386"/>
              <a:chOff x="0" y="0"/>
              <a:chExt cx="1002476" cy="95621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02476" cy="956215"/>
              </a:xfrm>
              <a:custGeom>
                <a:avLst/>
                <a:gdLst/>
                <a:ahLst/>
                <a:cxnLst/>
                <a:rect l="l" t="t" r="r" b="b"/>
                <a:pathLst>
                  <a:path w="1002476" h="956215">
                    <a:moveTo>
                      <a:pt x="80932" y="0"/>
                    </a:moveTo>
                    <a:lnTo>
                      <a:pt x="921544" y="0"/>
                    </a:lnTo>
                    <a:cubicBezTo>
                      <a:pt x="943008" y="0"/>
                      <a:pt x="963594" y="8527"/>
                      <a:pt x="978771" y="23704"/>
                    </a:cubicBezTo>
                    <a:cubicBezTo>
                      <a:pt x="993949" y="38882"/>
                      <a:pt x="1002476" y="59468"/>
                      <a:pt x="1002476" y="80932"/>
                    </a:cubicBezTo>
                    <a:lnTo>
                      <a:pt x="1002476" y="875283"/>
                    </a:lnTo>
                    <a:cubicBezTo>
                      <a:pt x="1002476" y="896747"/>
                      <a:pt x="993949" y="917333"/>
                      <a:pt x="978771" y="932511"/>
                    </a:cubicBezTo>
                    <a:cubicBezTo>
                      <a:pt x="963594" y="947688"/>
                      <a:pt x="943008" y="956215"/>
                      <a:pt x="921544" y="956215"/>
                    </a:cubicBezTo>
                    <a:lnTo>
                      <a:pt x="80932" y="956215"/>
                    </a:lnTo>
                    <a:cubicBezTo>
                      <a:pt x="36235" y="956215"/>
                      <a:pt x="0" y="919981"/>
                      <a:pt x="0" y="875283"/>
                    </a:cubicBezTo>
                    <a:lnTo>
                      <a:pt x="0" y="80932"/>
                    </a:lnTo>
                    <a:cubicBezTo>
                      <a:pt x="0" y="36235"/>
                      <a:pt x="36235" y="0"/>
                      <a:pt x="80932" y="0"/>
                    </a:cubicBezTo>
                    <a:close/>
                  </a:path>
                </a:pathLst>
              </a:custGeom>
              <a:solidFill>
                <a:srgbClr val="004AAD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9525"/>
                <a:ext cx="1002476" cy="946690"/>
              </a:xfrm>
              <a:prstGeom prst="rect">
                <a:avLst/>
              </a:prstGeom>
            </p:spPr>
            <p:txBody>
              <a:bodyPr lIns="54898" tIns="54898" rIns="54898" bIns="54898" rtlCol="0" anchor="ctr"/>
              <a:lstStyle/>
              <a:p>
                <a:pPr algn="ctr">
                  <a:lnSpc>
                    <a:spcPts val="2911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69111" y="5434643"/>
              <a:ext cx="5146254" cy="1680092"/>
              <a:chOff x="0" y="0"/>
              <a:chExt cx="709787" cy="23172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09787" cy="231723"/>
              </a:xfrm>
              <a:custGeom>
                <a:avLst/>
                <a:gdLst/>
                <a:ahLst/>
                <a:cxnLst/>
                <a:rect l="l" t="t" r="r" b="b"/>
                <a:pathLst>
                  <a:path w="709787" h="231723">
                    <a:moveTo>
                      <a:pt x="0" y="0"/>
                    </a:moveTo>
                    <a:lnTo>
                      <a:pt x="709787" y="0"/>
                    </a:lnTo>
                    <a:lnTo>
                      <a:pt x="709787" y="231723"/>
                    </a:lnTo>
                    <a:lnTo>
                      <a:pt x="0" y="231723"/>
                    </a:lnTo>
                    <a:close/>
                  </a:path>
                </a:pathLst>
              </a:custGeom>
              <a:solidFill>
                <a:srgbClr val="F7B21C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83256" y="5630765"/>
              <a:ext cx="3917963" cy="1297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1"/>
                </a:lnSpc>
              </a:pPr>
              <a:r>
                <a:rPr lang="en-US" sz="2269">
                  <a:solidFill>
                    <a:srgbClr val="0F0E0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FALTA DE COMUNICACIÓN CON EL CLIENTE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511990" y="283116"/>
              <a:ext cx="4460496" cy="4460496"/>
            </a:xfrm>
            <a:custGeom>
              <a:avLst/>
              <a:gdLst/>
              <a:ahLst/>
              <a:cxnLst/>
              <a:rect l="l" t="t" r="r" b="b"/>
              <a:pathLst>
                <a:path w="4460496" h="4460496">
                  <a:moveTo>
                    <a:pt x="0" y="0"/>
                  </a:moveTo>
                  <a:lnTo>
                    <a:pt x="4460496" y="0"/>
                  </a:lnTo>
                  <a:lnTo>
                    <a:pt x="4460496" y="4460496"/>
                  </a:lnTo>
                  <a:lnTo>
                    <a:pt x="0" y="4460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461133" y="1272295"/>
            <a:ext cx="11365734" cy="144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3"/>
              </a:lnSpc>
              <a:spcBef>
                <a:spcPct val="0"/>
              </a:spcBef>
            </a:pPr>
            <a:r>
              <a:rPr lang="en-US" sz="415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OBSTÁCULOS PRESENTADOS DURANTE EL DESARROLLO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49088" y="-6882756"/>
            <a:ext cx="11092386" cy="8953985"/>
          </a:xfrm>
          <a:custGeom>
            <a:avLst/>
            <a:gdLst/>
            <a:ahLst/>
            <a:cxnLst/>
            <a:rect l="l" t="t" r="r" b="b"/>
            <a:pathLst>
              <a:path w="11092386" h="8953985">
                <a:moveTo>
                  <a:pt x="0" y="0"/>
                </a:moveTo>
                <a:lnTo>
                  <a:pt x="11092386" y="0"/>
                </a:lnTo>
                <a:lnTo>
                  <a:pt x="11092386" y="8953985"/>
                </a:lnTo>
                <a:lnTo>
                  <a:pt x="0" y="895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478577">
            <a:off x="-4130635" y="-3103400"/>
            <a:ext cx="9206731" cy="7383854"/>
          </a:xfrm>
          <a:custGeom>
            <a:avLst/>
            <a:gdLst/>
            <a:ahLst/>
            <a:cxnLst/>
            <a:rect l="l" t="t" r="r" b="b"/>
            <a:pathLst>
              <a:path w="9206731" h="7383854">
                <a:moveTo>
                  <a:pt x="0" y="0"/>
                </a:moveTo>
                <a:lnTo>
                  <a:pt x="9206731" y="0"/>
                </a:lnTo>
                <a:lnTo>
                  <a:pt x="9206731" y="7383854"/>
                </a:lnTo>
                <a:lnTo>
                  <a:pt x="0" y="7383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9780975">
            <a:off x="-1097888" y="8017081"/>
            <a:ext cx="7315200" cy="4081836"/>
          </a:xfrm>
          <a:custGeom>
            <a:avLst/>
            <a:gdLst/>
            <a:ahLst/>
            <a:cxnLst/>
            <a:rect l="l" t="t" r="r" b="b"/>
            <a:pathLst>
              <a:path w="7315200" h="4081836">
                <a:moveTo>
                  <a:pt x="0" y="0"/>
                </a:moveTo>
                <a:lnTo>
                  <a:pt x="7315200" y="0"/>
                </a:lnTo>
                <a:lnTo>
                  <a:pt x="7315200" y="4081836"/>
                </a:lnTo>
                <a:lnTo>
                  <a:pt x="0" y="4081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864984">
            <a:off x="11961863" y="7800796"/>
            <a:ext cx="9750281" cy="3964899"/>
          </a:xfrm>
          <a:custGeom>
            <a:avLst/>
            <a:gdLst/>
            <a:ahLst/>
            <a:cxnLst/>
            <a:rect l="l" t="t" r="r" b="b"/>
            <a:pathLst>
              <a:path w="9750281" h="3964899">
                <a:moveTo>
                  <a:pt x="0" y="0"/>
                </a:moveTo>
                <a:lnTo>
                  <a:pt x="9750282" y="0"/>
                </a:lnTo>
                <a:lnTo>
                  <a:pt x="9750282" y="3964898"/>
                </a:lnTo>
                <a:lnTo>
                  <a:pt x="0" y="39648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4876863" y="6541042"/>
            <a:ext cx="3920282" cy="4114800"/>
          </a:xfrm>
          <a:custGeom>
            <a:avLst/>
            <a:gdLst/>
            <a:ahLst/>
            <a:cxnLst/>
            <a:rect l="l" t="t" r="r" b="b"/>
            <a:pathLst>
              <a:path w="3920282" h="4114800">
                <a:moveTo>
                  <a:pt x="0" y="0"/>
                </a:moveTo>
                <a:lnTo>
                  <a:pt x="3920282" y="0"/>
                </a:lnTo>
                <a:lnTo>
                  <a:pt x="39202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472730" y="7037705"/>
            <a:ext cx="2801572" cy="2745540"/>
          </a:xfrm>
          <a:custGeom>
            <a:avLst/>
            <a:gdLst/>
            <a:ahLst/>
            <a:cxnLst/>
            <a:rect l="l" t="t" r="r" b="b"/>
            <a:pathLst>
              <a:path w="2801572" h="2745540">
                <a:moveTo>
                  <a:pt x="0" y="0"/>
                </a:moveTo>
                <a:lnTo>
                  <a:pt x="2801572" y="0"/>
                </a:lnTo>
                <a:lnTo>
                  <a:pt x="2801572" y="2745540"/>
                </a:lnTo>
                <a:lnTo>
                  <a:pt x="0" y="27455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312001" y="7568875"/>
            <a:ext cx="3651753" cy="4114800"/>
          </a:xfrm>
          <a:custGeom>
            <a:avLst/>
            <a:gdLst/>
            <a:ahLst/>
            <a:cxnLst/>
            <a:rect l="l" t="t" r="r" b="b"/>
            <a:pathLst>
              <a:path w="3651753" h="4114800">
                <a:moveTo>
                  <a:pt x="0" y="0"/>
                </a:moveTo>
                <a:lnTo>
                  <a:pt x="3651753" y="0"/>
                </a:lnTo>
                <a:lnTo>
                  <a:pt x="36517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4076209" y="3479341"/>
            <a:ext cx="10501695" cy="345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1"/>
              </a:lnSpc>
            </a:pPr>
            <a:r>
              <a:rPr lang="en-US" sz="12322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¿ALGUNA PREGUNTA?</a:t>
            </a:r>
          </a:p>
        </p:txBody>
      </p:sp>
      <p:sp>
        <p:nvSpPr>
          <p:cNvPr id="10" name="Freeform 10"/>
          <p:cNvSpPr/>
          <p:nvPr/>
        </p:nvSpPr>
        <p:spPr>
          <a:xfrm rot="573678">
            <a:off x="7659018" y="47958"/>
            <a:ext cx="1956752" cy="2972966"/>
          </a:xfrm>
          <a:custGeom>
            <a:avLst/>
            <a:gdLst/>
            <a:ahLst/>
            <a:cxnLst/>
            <a:rect l="l" t="t" r="r" b="b"/>
            <a:pathLst>
              <a:path w="1956752" h="2972966">
                <a:moveTo>
                  <a:pt x="0" y="0"/>
                </a:moveTo>
                <a:lnTo>
                  <a:pt x="1956752" y="0"/>
                </a:lnTo>
                <a:lnTo>
                  <a:pt x="1956752" y="2972966"/>
                </a:lnTo>
                <a:lnTo>
                  <a:pt x="0" y="29729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15241323" y="829029"/>
            <a:ext cx="2390262" cy="2251192"/>
          </a:xfrm>
          <a:custGeom>
            <a:avLst/>
            <a:gdLst/>
            <a:ahLst/>
            <a:cxnLst/>
            <a:rect l="l" t="t" r="r" b="b"/>
            <a:pathLst>
              <a:path w="2390262" h="2251192">
                <a:moveTo>
                  <a:pt x="0" y="0"/>
                </a:moveTo>
                <a:lnTo>
                  <a:pt x="2390262" y="0"/>
                </a:lnTo>
                <a:lnTo>
                  <a:pt x="2390262" y="2251192"/>
                </a:lnTo>
                <a:lnTo>
                  <a:pt x="0" y="22511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428672" y="1276927"/>
            <a:ext cx="2085264" cy="3606588"/>
          </a:xfrm>
          <a:custGeom>
            <a:avLst/>
            <a:gdLst/>
            <a:ahLst/>
            <a:cxnLst/>
            <a:rect l="l" t="t" r="r" b="b"/>
            <a:pathLst>
              <a:path w="2085264" h="3606588">
                <a:moveTo>
                  <a:pt x="0" y="0"/>
                </a:moveTo>
                <a:lnTo>
                  <a:pt x="2085264" y="0"/>
                </a:lnTo>
                <a:lnTo>
                  <a:pt x="2085264" y="3606588"/>
                </a:lnTo>
                <a:lnTo>
                  <a:pt x="0" y="36065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AutoShape 13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428672" y="407348"/>
            <a:ext cx="6716531" cy="30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847102" y="9102932"/>
            <a:ext cx="3859691" cy="828723"/>
            <a:chOff x="0" y="0"/>
            <a:chExt cx="709787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9787" cy="152400"/>
            </a:xfrm>
            <a:custGeom>
              <a:avLst/>
              <a:gdLst/>
              <a:ahLst/>
              <a:cxnLst/>
              <a:rect l="l" t="t" r="r" b="b"/>
              <a:pathLst>
                <a:path w="709787" h="152400">
                  <a:moveTo>
                    <a:pt x="0" y="0"/>
                  </a:moveTo>
                  <a:lnTo>
                    <a:pt x="709787" y="0"/>
                  </a:lnTo>
                  <a:lnTo>
                    <a:pt x="709787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Freeform 5"/>
          <p:cNvSpPr/>
          <p:nvPr/>
        </p:nvSpPr>
        <p:spPr>
          <a:xfrm>
            <a:off x="5095947" y="4234593"/>
            <a:ext cx="7298980" cy="4114800"/>
          </a:xfrm>
          <a:custGeom>
            <a:avLst/>
            <a:gdLst/>
            <a:ahLst/>
            <a:cxnLst/>
            <a:rect l="l" t="t" r="r" b="b"/>
            <a:pathLst>
              <a:path w="7298980" h="4114800">
                <a:moveTo>
                  <a:pt x="0" y="0"/>
                </a:moveTo>
                <a:lnTo>
                  <a:pt x="7298980" y="0"/>
                </a:lnTo>
                <a:lnTo>
                  <a:pt x="72989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82099" y="2969013"/>
            <a:ext cx="6189696" cy="5739181"/>
          </a:xfrm>
          <a:custGeom>
            <a:avLst/>
            <a:gdLst/>
            <a:ahLst/>
            <a:cxnLst/>
            <a:rect l="l" t="t" r="r" b="b"/>
            <a:pathLst>
              <a:path w="6189696" h="5739181">
                <a:moveTo>
                  <a:pt x="0" y="0"/>
                </a:moveTo>
                <a:lnTo>
                  <a:pt x="6189696" y="0"/>
                </a:lnTo>
                <a:lnTo>
                  <a:pt x="6189696" y="5739181"/>
                </a:lnTo>
                <a:lnTo>
                  <a:pt x="0" y="5739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917" r="-2924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3273426" y="4455490"/>
            <a:ext cx="3353504" cy="3173253"/>
          </a:xfrm>
          <a:custGeom>
            <a:avLst/>
            <a:gdLst/>
            <a:ahLst/>
            <a:cxnLst/>
            <a:rect l="l" t="t" r="r" b="b"/>
            <a:pathLst>
              <a:path w="3353504" h="3173253">
                <a:moveTo>
                  <a:pt x="0" y="0"/>
                </a:moveTo>
                <a:lnTo>
                  <a:pt x="3353504" y="0"/>
                </a:lnTo>
                <a:lnTo>
                  <a:pt x="3353504" y="3173252"/>
                </a:lnTo>
                <a:lnTo>
                  <a:pt x="0" y="3173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307711" y="9355771"/>
            <a:ext cx="2938472" cy="33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226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BASTIÁN FARÍAS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0821" y="1275193"/>
            <a:ext cx="14586109" cy="126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2"/>
              </a:lnSpc>
              <a:spcBef>
                <a:spcPct val="0"/>
              </a:spcBef>
            </a:pPr>
            <a:r>
              <a:rPr lang="en-US" sz="7444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DEL PROYECTO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98756" y="2319089"/>
            <a:ext cx="7046455" cy="410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2457" spc="388" dirty="0">
                <a:solidFill>
                  <a:srgbClr val="11100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PROBLEMA O DOLOR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3275976" y="2791066"/>
            <a:ext cx="4244244" cy="6845555"/>
          </a:xfrm>
          <a:custGeom>
            <a:avLst/>
            <a:gdLst/>
            <a:ahLst/>
            <a:cxnLst/>
            <a:rect l="l" t="t" r="r" b="b"/>
            <a:pathLst>
              <a:path w="4244244" h="6845555">
                <a:moveTo>
                  <a:pt x="0" y="0"/>
                </a:moveTo>
                <a:lnTo>
                  <a:pt x="4244243" y="0"/>
                </a:lnTo>
                <a:lnTo>
                  <a:pt x="4244243" y="6845555"/>
                </a:lnTo>
                <a:lnTo>
                  <a:pt x="0" y="68455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2230697" y="1275193"/>
            <a:ext cx="14586109" cy="126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2"/>
              </a:lnSpc>
              <a:spcBef>
                <a:spcPct val="0"/>
              </a:spcBef>
            </a:pPr>
            <a:r>
              <a:rPr lang="en-US" sz="7444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DESCRIPCIÓN DEL PROYECTO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0772" y="2505316"/>
            <a:ext cx="7046455" cy="410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2457" spc="388">
                <a:solidFill>
                  <a:srgbClr val="11100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PROPUESTA DE SOLUCIÓN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25359" y="4825971"/>
            <a:ext cx="2948330" cy="1940212"/>
            <a:chOff x="0" y="0"/>
            <a:chExt cx="3931106" cy="2586949"/>
          </a:xfrm>
        </p:grpSpPr>
        <p:grpSp>
          <p:nvGrpSpPr>
            <p:cNvPr id="9" name="Group 9"/>
            <p:cNvGrpSpPr/>
            <p:nvPr/>
          </p:nvGrpSpPr>
          <p:grpSpPr>
            <a:xfrm>
              <a:off x="193480" y="148476"/>
              <a:ext cx="3029471" cy="2438473"/>
              <a:chOff x="0" y="0"/>
              <a:chExt cx="1298125" cy="104488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98125" cy="1044883"/>
              </a:xfrm>
              <a:custGeom>
                <a:avLst/>
                <a:gdLst/>
                <a:ahLst/>
                <a:cxnLst/>
                <a:rect l="l" t="t" r="r" b="b"/>
                <a:pathLst>
                  <a:path w="1298125" h="1044883">
                    <a:moveTo>
                      <a:pt x="54518" y="0"/>
                    </a:moveTo>
                    <a:lnTo>
                      <a:pt x="1243607" y="0"/>
                    </a:lnTo>
                    <a:cubicBezTo>
                      <a:pt x="1258066" y="0"/>
                      <a:pt x="1271933" y="5744"/>
                      <a:pt x="1282157" y="15968"/>
                    </a:cubicBezTo>
                    <a:cubicBezTo>
                      <a:pt x="1292382" y="26192"/>
                      <a:pt x="1298125" y="40059"/>
                      <a:pt x="1298125" y="54518"/>
                    </a:cubicBezTo>
                    <a:lnTo>
                      <a:pt x="1298125" y="990365"/>
                    </a:lnTo>
                    <a:cubicBezTo>
                      <a:pt x="1298125" y="1020475"/>
                      <a:pt x="1273717" y="1044883"/>
                      <a:pt x="1243607" y="1044883"/>
                    </a:cubicBezTo>
                    <a:lnTo>
                      <a:pt x="54518" y="1044883"/>
                    </a:lnTo>
                    <a:cubicBezTo>
                      <a:pt x="40059" y="1044883"/>
                      <a:pt x="26192" y="1039140"/>
                      <a:pt x="15968" y="1028915"/>
                    </a:cubicBezTo>
                    <a:cubicBezTo>
                      <a:pt x="5744" y="1018691"/>
                      <a:pt x="0" y="1004824"/>
                      <a:pt x="0" y="990365"/>
                    </a:cubicBezTo>
                    <a:lnTo>
                      <a:pt x="0" y="54518"/>
                    </a:lnTo>
                    <a:cubicBezTo>
                      <a:pt x="0" y="40059"/>
                      <a:pt x="5744" y="26192"/>
                      <a:pt x="15968" y="15968"/>
                    </a:cubicBezTo>
                    <a:cubicBezTo>
                      <a:pt x="26192" y="5744"/>
                      <a:pt x="40059" y="0"/>
                      <a:pt x="54518" y="0"/>
                    </a:cubicBezTo>
                    <a:close/>
                  </a:path>
                </a:pathLst>
              </a:custGeom>
              <a:solidFill>
                <a:srgbClr val="FDB92E">
                  <a:alpha val="19608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298125" cy="1063933"/>
              </a:xfrm>
              <a:prstGeom prst="rect">
                <a:avLst/>
              </a:prstGeom>
            </p:spPr>
            <p:txBody>
              <a:bodyPr lIns="45156" tIns="45156" rIns="45156" bIns="45156" rtlCol="0" anchor="ctr"/>
              <a:lstStyle/>
              <a:p>
                <a:pPr algn="ctr">
                  <a:lnSpc>
                    <a:spcPts val="87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222951" cy="2438473"/>
              <a:chOff x="0" y="0"/>
              <a:chExt cx="1381031" cy="104488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81031" cy="1044883"/>
              </a:xfrm>
              <a:custGeom>
                <a:avLst/>
                <a:gdLst/>
                <a:ahLst/>
                <a:cxnLst/>
                <a:rect l="l" t="t" r="r" b="b"/>
                <a:pathLst>
                  <a:path w="1381031" h="1044883">
                    <a:moveTo>
                      <a:pt x="51245" y="0"/>
                    </a:moveTo>
                    <a:lnTo>
                      <a:pt x="1329786" y="0"/>
                    </a:lnTo>
                    <a:cubicBezTo>
                      <a:pt x="1343377" y="0"/>
                      <a:pt x="1356412" y="5399"/>
                      <a:pt x="1366022" y="15009"/>
                    </a:cubicBezTo>
                    <a:cubicBezTo>
                      <a:pt x="1375632" y="24620"/>
                      <a:pt x="1381031" y="37654"/>
                      <a:pt x="1381031" y="51245"/>
                    </a:cubicBezTo>
                    <a:lnTo>
                      <a:pt x="1381031" y="993638"/>
                    </a:lnTo>
                    <a:cubicBezTo>
                      <a:pt x="1381031" y="1007229"/>
                      <a:pt x="1375632" y="1020264"/>
                      <a:pt x="1366022" y="1029874"/>
                    </a:cubicBezTo>
                    <a:cubicBezTo>
                      <a:pt x="1356412" y="1039484"/>
                      <a:pt x="1343377" y="1044883"/>
                      <a:pt x="1329786" y="1044883"/>
                    </a:cubicBezTo>
                    <a:lnTo>
                      <a:pt x="51245" y="1044883"/>
                    </a:lnTo>
                    <a:cubicBezTo>
                      <a:pt x="37654" y="1044883"/>
                      <a:pt x="24620" y="1039484"/>
                      <a:pt x="15009" y="1029874"/>
                    </a:cubicBezTo>
                    <a:cubicBezTo>
                      <a:pt x="5399" y="1020264"/>
                      <a:pt x="0" y="1007229"/>
                      <a:pt x="0" y="993638"/>
                    </a:cubicBezTo>
                    <a:lnTo>
                      <a:pt x="0" y="51245"/>
                    </a:lnTo>
                    <a:cubicBezTo>
                      <a:pt x="0" y="37654"/>
                      <a:pt x="5399" y="24620"/>
                      <a:pt x="15009" y="15009"/>
                    </a:cubicBezTo>
                    <a:cubicBezTo>
                      <a:pt x="24620" y="5399"/>
                      <a:pt x="37654" y="0"/>
                      <a:pt x="51245" y="0"/>
                    </a:cubicBezTo>
                    <a:close/>
                  </a:path>
                </a:pathLst>
              </a:custGeom>
              <a:solidFill>
                <a:srgbClr val="FDB92E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19050"/>
                <a:ext cx="1381031" cy="1063933"/>
              </a:xfrm>
              <a:prstGeom prst="rect">
                <a:avLst/>
              </a:prstGeom>
            </p:spPr>
            <p:txBody>
              <a:bodyPr lIns="45156" tIns="45156" rIns="45156" bIns="45156" rtlCol="0" anchor="ctr"/>
              <a:lstStyle/>
              <a:p>
                <a:pPr algn="ctr">
                  <a:lnSpc>
                    <a:spcPts val="87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76855" y="194265"/>
              <a:ext cx="2669242" cy="1438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61"/>
                </a:lnSpc>
              </a:pPr>
              <a:r>
                <a:rPr lang="en-US" sz="6472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9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6855" y="1542627"/>
              <a:ext cx="3654252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01"/>
                </a:lnSpc>
              </a:pPr>
              <a:r>
                <a:rPr lang="en-US" sz="2286" b="1">
                  <a:solidFill>
                    <a:srgbClr val="11100E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Entrenadores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73689" y="4825971"/>
            <a:ext cx="2948330" cy="1940212"/>
            <a:chOff x="0" y="0"/>
            <a:chExt cx="3931106" cy="2586949"/>
          </a:xfrm>
        </p:grpSpPr>
        <p:grpSp>
          <p:nvGrpSpPr>
            <p:cNvPr id="18" name="Group 18"/>
            <p:cNvGrpSpPr/>
            <p:nvPr/>
          </p:nvGrpSpPr>
          <p:grpSpPr>
            <a:xfrm>
              <a:off x="193480" y="148476"/>
              <a:ext cx="3029471" cy="2438473"/>
              <a:chOff x="0" y="0"/>
              <a:chExt cx="1298125" cy="104488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8125" cy="1044883"/>
              </a:xfrm>
              <a:custGeom>
                <a:avLst/>
                <a:gdLst/>
                <a:ahLst/>
                <a:cxnLst/>
                <a:rect l="l" t="t" r="r" b="b"/>
                <a:pathLst>
                  <a:path w="1298125" h="1044883">
                    <a:moveTo>
                      <a:pt x="54518" y="0"/>
                    </a:moveTo>
                    <a:lnTo>
                      <a:pt x="1243607" y="0"/>
                    </a:lnTo>
                    <a:cubicBezTo>
                      <a:pt x="1258066" y="0"/>
                      <a:pt x="1271933" y="5744"/>
                      <a:pt x="1282157" y="15968"/>
                    </a:cubicBezTo>
                    <a:cubicBezTo>
                      <a:pt x="1292382" y="26192"/>
                      <a:pt x="1298125" y="40059"/>
                      <a:pt x="1298125" y="54518"/>
                    </a:cubicBezTo>
                    <a:lnTo>
                      <a:pt x="1298125" y="990365"/>
                    </a:lnTo>
                    <a:cubicBezTo>
                      <a:pt x="1298125" y="1020475"/>
                      <a:pt x="1273717" y="1044883"/>
                      <a:pt x="1243607" y="1044883"/>
                    </a:cubicBezTo>
                    <a:lnTo>
                      <a:pt x="54518" y="1044883"/>
                    </a:lnTo>
                    <a:cubicBezTo>
                      <a:pt x="40059" y="1044883"/>
                      <a:pt x="26192" y="1039140"/>
                      <a:pt x="15968" y="1028915"/>
                    </a:cubicBezTo>
                    <a:cubicBezTo>
                      <a:pt x="5744" y="1018691"/>
                      <a:pt x="0" y="1004824"/>
                      <a:pt x="0" y="990365"/>
                    </a:cubicBezTo>
                    <a:lnTo>
                      <a:pt x="0" y="54518"/>
                    </a:lnTo>
                    <a:cubicBezTo>
                      <a:pt x="0" y="40059"/>
                      <a:pt x="5744" y="26192"/>
                      <a:pt x="15968" y="15968"/>
                    </a:cubicBezTo>
                    <a:cubicBezTo>
                      <a:pt x="26192" y="5744"/>
                      <a:pt x="40059" y="0"/>
                      <a:pt x="54518" y="0"/>
                    </a:cubicBezTo>
                    <a:close/>
                  </a:path>
                </a:pathLst>
              </a:custGeom>
              <a:solidFill>
                <a:srgbClr val="FDB92E">
                  <a:alpha val="19608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9050"/>
                <a:ext cx="1298125" cy="1063933"/>
              </a:xfrm>
              <a:prstGeom prst="rect">
                <a:avLst/>
              </a:prstGeom>
            </p:spPr>
            <p:txBody>
              <a:bodyPr lIns="45156" tIns="45156" rIns="45156" bIns="45156" rtlCol="0" anchor="ctr"/>
              <a:lstStyle/>
              <a:p>
                <a:pPr algn="ctr">
                  <a:lnSpc>
                    <a:spcPts val="87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3222951" cy="2438473"/>
              <a:chOff x="0" y="0"/>
              <a:chExt cx="1381031" cy="104488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81031" cy="1044883"/>
              </a:xfrm>
              <a:custGeom>
                <a:avLst/>
                <a:gdLst/>
                <a:ahLst/>
                <a:cxnLst/>
                <a:rect l="l" t="t" r="r" b="b"/>
                <a:pathLst>
                  <a:path w="1381031" h="1044883">
                    <a:moveTo>
                      <a:pt x="51245" y="0"/>
                    </a:moveTo>
                    <a:lnTo>
                      <a:pt x="1329786" y="0"/>
                    </a:lnTo>
                    <a:cubicBezTo>
                      <a:pt x="1343377" y="0"/>
                      <a:pt x="1356412" y="5399"/>
                      <a:pt x="1366022" y="15009"/>
                    </a:cubicBezTo>
                    <a:cubicBezTo>
                      <a:pt x="1375632" y="24620"/>
                      <a:pt x="1381031" y="37654"/>
                      <a:pt x="1381031" y="51245"/>
                    </a:cubicBezTo>
                    <a:lnTo>
                      <a:pt x="1381031" y="993638"/>
                    </a:lnTo>
                    <a:cubicBezTo>
                      <a:pt x="1381031" y="1007229"/>
                      <a:pt x="1375632" y="1020264"/>
                      <a:pt x="1366022" y="1029874"/>
                    </a:cubicBezTo>
                    <a:cubicBezTo>
                      <a:pt x="1356412" y="1039484"/>
                      <a:pt x="1343377" y="1044883"/>
                      <a:pt x="1329786" y="1044883"/>
                    </a:cubicBezTo>
                    <a:lnTo>
                      <a:pt x="51245" y="1044883"/>
                    </a:lnTo>
                    <a:cubicBezTo>
                      <a:pt x="37654" y="1044883"/>
                      <a:pt x="24620" y="1039484"/>
                      <a:pt x="15009" y="1029874"/>
                    </a:cubicBezTo>
                    <a:cubicBezTo>
                      <a:pt x="5399" y="1020264"/>
                      <a:pt x="0" y="1007229"/>
                      <a:pt x="0" y="993638"/>
                    </a:cubicBezTo>
                    <a:lnTo>
                      <a:pt x="0" y="51245"/>
                    </a:lnTo>
                    <a:cubicBezTo>
                      <a:pt x="0" y="37654"/>
                      <a:pt x="5399" y="24620"/>
                      <a:pt x="15009" y="15009"/>
                    </a:cubicBezTo>
                    <a:cubicBezTo>
                      <a:pt x="24620" y="5399"/>
                      <a:pt x="37654" y="0"/>
                      <a:pt x="51245" y="0"/>
                    </a:cubicBezTo>
                    <a:close/>
                  </a:path>
                </a:pathLst>
              </a:custGeom>
              <a:solidFill>
                <a:srgbClr val="FDB92E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1381031" cy="1063933"/>
              </a:xfrm>
              <a:prstGeom prst="rect">
                <a:avLst/>
              </a:prstGeom>
            </p:spPr>
            <p:txBody>
              <a:bodyPr lIns="45156" tIns="45156" rIns="45156" bIns="45156" rtlCol="0" anchor="ctr"/>
              <a:lstStyle/>
              <a:p>
                <a:pPr algn="ctr">
                  <a:lnSpc>
                    <a:spcPts val="87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76855" y="194265"/>
              <a:ext cx="2669242" cy="1438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61"/>
                </a:lnSpc>
              </a:pPr>
              <a:r>
                <a:rPr lang="en-US" sz="6472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76855" y="1542627"/>
              <a:ext cx="3654252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01"/>
                </a:lnSpc>
              </a:pPr>
              <a:r>
                <a:rPr lang="en-US" sz="2286" b="1">
                  <a:solidFill>
                    <a:srgbClr val="11100E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Coordinador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8700" y="4825971"/>
            <a:ext cx="2948330" cy="1940212"/>
            <a:chOff x="0" y="0"/>
            <a:chExt cx="3931106" cy="2586949"/>
          </a:xfrm>
        </p:grpSpPr>
        <p:grpSp>
          <p:nvGrpSpPr>
            <p:cNvPr id="27" name="Group 27"/>
            <p:cNvGrpSpPr/>
            <p:nvPr/>
          </p:nvGrpSpPr>
          <p:grpSpPr>
            <a:xfrm>
              <a:off x="193480" y="148476"/>
              <a:ext cx="3029471" cy="2438473"/>
              <a:chOff x="0" y="0"/>
              <a:chExt cx="1298125" cy="104488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98125" cy="1044883"/>
              </a:xfrm>
              <a:custGeom>
                <a:avLst/>
                <a:gdLst/>
                <a:ahLst/>
                <a:cxnLst/>
                <a:rect l="l" t="t" r="r" b="b"/>
                <a:pathLst>
                  <a:path w="1298125" h="1044883">
                    <a:moveTo>
                      <a:pt x="54518" y="0"/>
                    </a:moveTo>
                    <a:lnTo>
                      <a:pt x="1243607" y="0"/>
                    </a:lnTo>
                    <a:cubicBezTo>
                      <a:pt x="1258066" y="0"/>
                      <a:pt x="1271933" y="5744"/>
                      <a:pt x="1282157" y="15968"/>
                    </a:cubicBezTo>
                    <a:cubicBezTo>
                      <a:pt x="1292382" y="26192"/>
                      <a:pt x="1298125" y="40059"/>
                      <a:pt x="1298125" y="54518"/>
                    </a:cubicBezTo>
                    <a:lnTo>
                      <a:pt x="1298125" y="990365"/>
                    </a:lnTo>
                    <a:cubicBezTo>
                      <a:pt x="1298125" y="1020475"/>
                      <a:pt x="1273717" y="1044883"/>
                      <a:pt x="1243607" y="1044883"/>
                    </a:cubicBezTo>
                    <a:lnTo>
                      <a:pt x="54518" y="1044883"/>
                    </a:lnTo>
                    <a:cubicBezTo>
                      <a:pt x="40059" y="1044883"/>
                      <a:pt x="26192" y="1039140"/>
                      <a:pt x="15968" y="1028915"/>
                    </a:cubicBezTo>
                    <a:cubicBezTo>
                      <a:pt x="5744" y="1018691"/>
                      <a:pt x="0" y="1004824"/>
                      <a:pt x="0" y="990365"/>
                    </a:cubicBezTo>
                    <a:lnTo>
                      <a:pt x="0" y="54518"/>
                    </a:lnTo>
                    <a:cubicBezTo>
                      <a:pt x="0" y="40059"/>
                      <a:pt x="5744" y="26192"/>
                      <a:pt x="15968" y="15968"/>
                    </a:cubicBezTo>
                    <a:cubicBezTo>
                      <a:pt x="26192" y="5744"/>
                      <a:pt x="40059" y="0"/>
                      <a:pt x="54518" y="0"/>
                    </a:cubicBezTo>
                    <a:close/>
                  </a:path>
                </a:pathLst>
              </a:custGeom>
              <a:solidFill>
                <a:srgbClr val="FDB92E">
                  <a:alpha val="19608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19050"/>
                <a:ext cx="1298125" cy="1063933"/>
              </a:xfrm>
              <a:prstGeom prst="rect">
                <a:avLst/>
              </a:prstGeom>
            </p:spPr>
            <p:txBody>
              <a:bodyPr lIns="45156" tIns="45156" rIns="45156" bIns="45156" rtlCol="0" anchor="ctr"/>
              <a:lstStyle/>
              <a:p>
                <a:pPr algn="ctr">
                  <a:lnSpc>
                    <a:spcPts val="87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0"/>
              <a:ext cx="3222951" cy="2438473"/>
              <a:chOff x="0" y="0"/>
              <a:chExt cx="1381031" cy="104488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381031" cy="1044883"/>
              </a:xfrm>
              <a:custGeom>
                <a:avLst/>
                <a:gdLst/>
                <a:ahLst/>
                <a:cxnLst/>
                <a:rect l="l" t="t" r="r" b="b"/>
                <a:pathLst>
                  <a:path w="1381031" h="1044883">
                    <a:moveTo>
                      <a:pt x="51245" y="0"/>
                    </a:moveTo>
                    <a:lnTo>
                      <a:pt x="1329786" y="0"/>
                    </a:lnTo>
                    <a:cubicBezTo>
                      <a:pt x="1343377" y="0"/>
                      <a:pt x="1356412" y="5399"/>
                      <a:pt x="1366022" y="15009"/>
                    </a:cubicBezTo>
                    <a:cubicBezTo>
                      <a:pt x="1375632" y="24620"/>
                      <a:pt x="1381031" y="37654"/>
                      <a:pt x="1381031" y="51245"/>
                    </a:cubicBezTo>
                    <a:lnTo>
                      <a:pt x="1381031" y="993638"/>
                    </a:lnTo>
                    <a:cubicBezTo>
                      <a:pt x="1381031" y="1007229"/>
                      <a:pt x="1375632" y="1020264"/>
                      <a:pt x="1366022" y="1029874"/>
                    </a:cubicBezTo>
                    <a:cubicBezTo>
                      <a:pt x="1356412" y="1039484"/>
                      <a:pt x="1343377" y="1044883"/>
                      <a:pt x="1329786" y="1044883"/>
                    </a:cubicBezTo>
                    <a:lnTo>
                      <a:pt x="51245" y="1044883"/>
                    </a:lnTo>
                    <a:cubicBezTo>
                      <a:pt x="37654" y="1044883"/>
                      <a:pt x="24620" y="1039484"/>
                      <a:pt x="15009" y="1029874"/>
                    </a:cubicBezTo>
                    <a:cubicBezTo>
                      <a:pt x="5399" y="1020264"/>
                      <a:pt x="0" y="1007229"/>
                      <a:pt x="0" y="993638"/>
                    </a:cubicBezTo>
                    <a:lnTo>
                      <a:pt x="0" y="51245"/>
                    </a:lnTo>
                    <a:cubicBezTo>
                      <a:pt x="0" y="37654"/>
                      <a:pt x="5399" y="24620"/>
                      <a:pt x="15009" y="15009"/>
                    </a:cubicBezTo>
                    <a:cubicBezTo>
                      <a:pt x="24620" y="5399"/>
                      <a:pt x="37654" y="0"/>
                      <a:pt x="51245" y="0"/>
                    </a:cubicBezTo>
                    <a:close/>
                  </a:path>
                </a:pathLst>
              </a:custGeom>
              <a:solidFill>
                <a:srgbClr val="FDB92E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19050"/>
                <a:ext cx="1381031" cy="1063933"/>
              </a:xfrm>
              <a:prstGeom prst="rect">
                <a:avLst/>
              </a:prstGeom>
            </p:spPr>
            <p:txBody>
              <a:bodyPr lIns="45156" tIns="45156" rIns="45156" bIns="45156" rtlCol="0" anchor="ctr"/>
              <a:lstStyle/>
              <a:p>
                <a:pPr algn="ctr">
                  <a:lnSpc>
                    <a:spcPts val="87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276855" y="194265"/>
              <a:ext cx="2669242" cy="1438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61"/>
                </a:lnSpc>
              </a:pPr>
              <a:r>
                <a:rPr lang="en-US" sz="6472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215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76855" y="1542627"/>
              <a:ext cx="3654252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01"/>
                </a:lnSpc>
              </a:pPr>
              <a:r>
                <a:rPr lang="en-US" sz="2286" b="1">
                  <a:solidFill>
                    <a:srgbClr val="11100E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Deportistas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977030" y="4825971"/>
            <a:ext cx="2948330" cy="1940212"/>
            <a:chOff x="0" y="0"/>
            <a:chExt cx="3931106" cy="2586949"/>
          </a:xfrm>
        </p:grpSpPr>
        <p:grpSp>
          <p:nvGrpSpPr>
            <p:cNvPr id="36" name="Group 36"/>
            <p:cNvGrpSpPr/>
            <p:nvPr/>
          </p:nvGrpSpPr>
          <p:grpSpPr>
            <a:xfrm>
              <a:off x="193480" y="148476"/>
              <a:ext cx="3029471" cy="2438473"/>
              <a:chOff x="0" y="0"/>
              <a:chExt cx="1298125" cy="104488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298125" cy="1044883"/>
              </a:xfrm>
              <a:custGeom>
                <a:avLst/>
                <a:gdLst/>
                <a:ahLst/>
                <a:cxnLst/>
                <a:rect l="l" t="t" r="r" b="b"/>
                <a:pathLst>
                  <a:path w="1298125" h="1044883">
                    <a:moveTo>
                      <a:pt x="54518" y="0"/>
                    </a:moveTo>
                    <a:lnTo>
                      <a:pt x="1243607" y="0"/>
                    </a:lnTo>
                    <a:cubicBezTo>
                      <a:pt x="1258066" y="0"/>
                      <a:pt x="1271933" y="5744"/>
                      <a:pt x="1282157" y="15968"/>
                    </a:cubicBezTo>
                    <a:cubicBezTo>
                      <a:pt x="1292382" y="26192"/>
                      <a:pt x="1298125" y="40059"/>
                      <a:pt x="1298125" y="54518"/>
                    </a:cubicBezTo>
                    <a:lnTo>
                      <a:pt x="1298125" y="990365"/>
                    </a:lnTo>
                    <a:cubicBezTo>
                      <a:pt x="1298125" y="1020475"/>
                      <a:pt x="1273717" y="1044883"/>
                      <a:pt x="1243607" y="1044883"/>
                    </a:cubicBezTo>
                    <a:lnTo>
                      <a:pt x="54518" y="1044883"/>
                    </a:lnTo>
                    <a:cubicBezTo>
                      <a:pt x="40059" y="1044883"/>
                      <a:pt x="26192" y="1039140"/>
                      <a:pt x="15968" y="1028915"/>
                    </a:cubicBezTo>
                    <a:cubicBezTo>
                      <a:pt x="5744" y="1018691"/>
                      <a:pt x="0" y="1004824"/>
                      <a:pt x="0" y="990365"/>
                    </a:cubicBezTo>
                    <a:lnTo>
                      <a:pt x="0" y="54518"/>
                    </a:lnTo>
                    <a:cubicBezTo>
                      <a:pt x="0" y="40059"/>
                      <a:pt x="5744" y="26192"/>
                      <a:pt x="15968" y="15968"/>
                    </a:cubicBezTo>
                    <a:cubicBezTo>
                      <a:pt x="26192" y="5744"/>
                      <a:pt x="40059" y="0"/>
                      <a:pt x="54518" y="0"/>
                    </a:cubicBezTo>
                    <a:close/>
                  </a:path>
                </a:pathLst>
              </a:custGeom>
              <a:solidFill>
                <a:srgbClr val="FDB92E">
                  <a:alpha val="19608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1298125" cy="1063933"/>
              </a:xfrm>
              <a:prstGeom prst="rect">
                <a:avLst/>
              </a:prstGeom>
            </p:spPr>
            <p:txBody>
              <a:bodyPr lIns="45156" tIns="45156" rIns="45156" bIns="45156" rtlCol="0" anchor="ctr"/>
              <a:lstStyle/>
              <a:p>
                <a:pPr algn="ctr">
                  <a:lnSpc>
                    <a:spcPts val="87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0"/>
              <a:ext cx="3222951" cy="2438473"/>
              <a:chOff x="0" y="0"/>
              <a:chExt cx="1381031" cy="104488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81031" cy="1044883"/>
              </a:xfrm>
              <a:custGeom>
                <a:avLst/>
                <a:gdLst/>
                <a:ahLst/>
                <a:cxnLst/>
                <a:rect l="l" t="t" r="r" b="b"/>
                <a:pathLst>
                  <a:path w="1381031" h="1044883">
                    <a:moveTo>
                      <a:pt x="51245" y="0"/>
                    </a:moveTo>
                    <a:lnTo>
                      <a:pt x="1329786" y="0"/>
                    </a:lnTo>
                    <a:cubicBezTo>
                      <a:pt x="1343377" y="0"/>
                      <a:pt x="1356412" y="5399"/>
                      <a:pt x="1366022" y="15009"/>
                    </a:cubicBezTo>
                    <a:cubicBezTo>
                      <a:pt x="1375632" y="24620"/>
                      <a:pt x="1381031" y="37654"/>
                      <a:pt x="1381031" y="51245"/>
                    </a:cubicBezTo>
                    <a:lnTo>
                      <a:pt x="1381031" y="993638"/>
                    </a:lnTo>
                    <a:cubicBezTo>
                      <a:pt x="1381031" y="1007229"/>
                      <a:pt x="1375632" y="1020264"/>
                      <a:pt x="1366022" y="1029874"/>
                    </a:cubicBezTo>
                    <a:cubicBezTo>
                      <a:pt x="1356412" y="1039484"/>
                      <a:pt x="1343377" y="1044883"/>
                      <a:pt x="1329786" y="1044883"/>
                    </a:cubicBezTo>
                    <a:lnTo>
                      <a:pt x="51245" y="1044883"/>
                    </a:lnTo>
                    <a:cubicBezTo>
                      <a:pt x="37654" y="1044883"/>
                      <a:pt x="24620" y="1039484"/>
                      <a:pt x="15009" y="1029874"/>
                    </a:cubicBezTo>
                    <a:cubicBezTo>
                      <a:pt x="5399" y="1020264"/>
                      <a:pt x="0" y="1007229"/>
                      <a:pt x="0" y="993638"/>
                    </a:cubicBezTo>
                    <a:lnTo>
                      <a:pt x="0" y="51245"/>
                    </a:lnTo>
                    <a:cubicBezTo>
                      <a:pt x="0" y="37654"/>
                      <a:pt x="5399" y="24620"/>
                      <a:pt x="15009" y="15009"/>
                    </a:cubicBezTo>
                    <a:cubicBezTo>
                      <a:pt x="24620" y="5399"/>
                      <a:pt x="37654" y="0"/>
                      <a:pt x="51245" y="0"/>
                    </a:cubicBezTo>
                    <a:close/>
                  </a:path>
                </a:pathLst>
              </a:custGeom>
              <a:solidFill>
                <a:srgbClr val="FDB92E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19050"/>
                <a:ext cx="1381031" cy="1063933"/>
              </a:xfrm>
              <a:prstGeom prst="rect">
                <a:avLst/>
              </a:prstGeom>
            </p:spPr>
            <p:txBody>
              <a:bodyPr lIns="45156" tIns="45156" rIns="45156" bIns="45156" rtlCol="0" anchor="ctr"/>
              <a:lstStyle/>
              <a:p>
                <a:pPr algn="ctr">
                  <a:lnSpc>
                    <a:spcPts val="87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276855" y="194265"/>
              <a:ext cx="2669242" cy="1438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61"/>
                </a:lnSpc>
              </a:pPr>
              <a:r>
                <a:rPr lang="en-US" sz="6472">
                  <a:solidFill>
                    <a:srgbClr val="004AA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12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76855" y="1542627"/>
              <a:ext cx="3654252" cy="520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01"/>
                </a:lnSpc>
              </a:pPr>
              <a:r>
                <a:rPr lang="en-US" sz="2286" b="1">
                  <a:solidFill>
                    <a:srgbClr val="11100E"/>
                  </a:solidFill>
                  <a:latin typeface="Montserrat Light Bold"/>
                  <a:ea typeface="Montserrat Light Bold"/>
                  <a:cs typeface="Montserrat Light Bold"/>
                  <a:sym typeface="Montserrat Light Bold"/>
                </a:rPr>
                <a:t>Disciplinas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37380" y="6126720"/>
            <a:ext cx="11013239" cy="4160280"/>
            <a:chOff x="0" y="0"/>
            <a:chExt cx="14684319" cy="5547040"/>
          </a:xfrm>
        </p:grpSpPr>
        <p:grpSp>
          <p:nvGrpSpPr>
            <p:cNvPr id="3" name="Group 3"/>
            <p:cNvGrpSpPr/>
            <p:nvPr/>
          </p:nvGrpSpPr>
          <p:grpSpPr>
            <a:xfrm rot="-367746">
              <a:off x="241629" y="383043"/>
              <a:ext cx="3424418" cy="4709535"/>
              <a:chOff x="0" y="0"/>
              <a:chExt cx="895509" cy="123157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95509" cy="1231576"/>
              </a:xfrm>
              <a:custGeom>
                <a:avLst/>
                <a:gdLst/>
                <a:ahLst/>
                <a:cxnLst/>
                <a:rect l="l" t="t" r="r" b="b"/>
                <a:pathLst>
                  <a:path w="895509" h="1231576">
                    <a:moveTo>
                      <a:pt x="53513" y="0"/>
                    </a:moveTo>
                    <a:lnTo>
                      <a:pt x="841996" y="0"/>
                    </a:lnTo>
                    <a:cubicBezTo>
                      <a:pt x="856188" y="0"/>
                      <a:pt x="869800" y="5638"/>
                      <a:pt x="879835" y="15674"/>
                    </a:cubicBezTo>
                    <a:cubicBezTo>
                      <a:pt x="889871" y="25709"/>
                      <a:pt x="895509" y="39321"/>
                      <a:pt x="895509" y="53513"/>
                    </a:cubicBezTo>
                    <a:lnTo>
                      <a:pt x="895509" y="1178063"/>
                    </a:lnTo>
                    <a:cubicBezTo>
                      <a:pt x="895509" y="1192255"/>
                      <a:pt x="889871" y="1205867"/>
                      <a:pt x="879835" y="1215902"/>
                    </a:cubicBezTo>
                    <a:cubicBezTo>
                      <a:pt x="869800" y="1225938"/>
                      <a:pt x="856188" y="1231576"/>
                      <a:pt x="841996" y="1231576"/>
                    </a:cubicBezTo>
                    <a:lnTo>
                      <a:pt x="53513" y="1231576"/>
                    </a:lnTo>
                    <a:cubicBezTo>
                      <a:pt x="39321" y="1231576"/>
                      <a:pt x="25709" y="1225938"/>
                      <a:pt x="15674" y="1215902"/>
                    </a:cubicBezTo>
                    <a:cubicBezTo>
                      <a:pt x="5638" y="1205867"/>
                      <a:pt x="0" y="1192255"/>
                      <a:pt x="0" y="1178063"/>
                    </a:cubicBezTo>
                    <a:lnTo>
                      <a:pt x="0" y="53513"/>
                    </a:lnTo>
                    <a:cubicBezTo>
                      <a:pt x="0" y="39321"/>
                      <a:pt x="5638" y="25709"/>
                      <a:pt x="15674" y="15674"/>
                    </a:cubicBezTo>
                    <a:cubicBezTo>
                      <a:pt x="25709" y="5638"/>
                      <a:pt x="39321" y="0"/>
                      <a:pt x="5351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7377479" y="837505"/>
              <a:ext cx="3424418" cy="4709535"/>
              <a:chOff x="0" y="0"/>
              <a:chExt cx="895509" cy="123157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95509" cy="1231576"/>
              </a:xfrm>
              <a:custGeom>
                <a:avLst/>
                <a:gdLst/>
                <a:ahLst/>
                <a:cxnLst/>
                <a:rect l="l" t="t" r="r" b="b"/>
                <a:pathLst>
                  <a:path w="895509" h="1231576">
                    <a:moveTo>
                      <a:pt x="53513" y="0"/>
                    </a:moveTo>
                    <a:lnTo>
                      <a:pt x="841996" y="0"/>
                    </a:lnTo>
                    <a:cubicBezTo>
                      <a:pt x="856188" y="0"/>
                      <a:pt x="869800" y="5638"/>
                      <a:pt x="879835" y="15674"/>
                    </a:cubicBezTo>
                    <a:cubicBezTo>
                      <a:pt x="889871" y="25709"/>
                      <a:pt x="895509" y="39321"/>
                      <a:pt x="895509" y="53513"/>
                    </a:cubicBezTo>
                    <a:lnTo>
                      <a:pt x="895509" y="1178063"/>
                    </a:lnTo>
                    <a:cubicBezTo>
                      <a:pt x="895509" y="1192255"/>
                      <a:pt x="889871" y="1205867"/>
                      <a:pt x="879835" y="1215902"/>
                    </a:cubicBezTo>
                    <a:cubicBezTo>
                      <a:pt x="869800" y="1225938"/>
                      <a:pt x="856188" y="1231576"/>
                      <a:pt x="841996" y="1231576"/>
                    </a:cubicBezTo>
                    <a:lnTo>
                      <a:pt x="53513" y="1231576"/>
                    </a:lnTo>
                    <a:cubicBezTo>
                      <a:pt x="39321" y="1231576"/>
                      <a:pt x="25709" y="1225938"/>
                      <a:pt x="15674" y="1215902"/>
                    </a:cubicBezTo>
                    <a:cubicBezTo>
                      <a:pt x="5638" y="1205867"/>
                      <a:pt x="0" y="1192255"/>
                      <a:pt x="0" y="1178063"/>
                    </a:cubicBezTo>
                    <a:lnTo>
                      <a:pt x="0" y="53513"/>
                    </a:lnTo>
                    <a:cubicBezTo>
                      <a:pt x="0" y="39321"/>
                      <a:pt x="5638" y="25709"/>
                      <a:pt x="15674" y="15674"/>
                    </a:cubicBezTo>
                    <a:cubicBezTo>
                      <a:pt x="25709" y="5638"/>
                      <a:pt x="39321" y="0"/>
                      <a:pt x="5351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54246">
              <a:off x="3872725" y="308076"/>
              <a:ext cx="3424418" cy="4709535"/>
              <a:chOff x="0" y="0"/>
              <a:chExt cx="895509" cy="123157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95509" cy="1231576"/>
              </a:xfrm>
              <a:custGeom>
                <a:avLst/>
                <a:gdLst/>
                <a:ahLst/>
                <a:cxnLst/>
                <a:rect l="l" t="t" r="r" b="b"/>
                <a:pathLst>
                  <a:path w="895509" h="1231576">
                    <a:moveTo>
                      <a:pt x="53513" y="0"/>
                    </a:moveTo>
                    <a:lnTo>
                      <a:pt x="841996" y="0"/>
                    </a:lnTo>
                    <a:cubicBezTo>
                      <a:pt x="856188" y="0"/>
                      <a:pt x="869800" y="5638"/>
                      <a:pt x="879835" y="15674"/>
                    </a:cubicBezTo>
                    <a:cubicBezTo>
                      <a:pt x="889871" y="25709"/>
                      <a:pt x="895509" y="39321"/>
                      <a:pt x="895509" y="53513"/>
                    </a:cubicBezTo>
                    <a:lnTo>
                      <a:pt x="895509" y="1178063"/>
                    </a:lnTo>
                    <a:cubicBezTo>
                      <a:pt x="895509" y="1192255"/>
                      <a:pt x="889871" y="1205867"/>
                      <a:pt x="879835" y="1215902"/>
                    </a:cubicBezTo>
                    <a:cubicBezTo>
                      <a:pt x="869800" y="1225938"/>
                      <a:pt x="856188" y="1231576"/>
                      <a:pt x="841996" y="1231576"/>
                    </a:cubicBezTo>
                    <a:lnTo>
                      <a:pt x="53513" y="1231576"/>
                    </a:lnTo>
                    <a:cubicBezTo>
                      <a:pt x="39321" y="1231576"/>
                      <a:pt x="25709" y="1225938"/>
                      <a:pt x="15674" y="1215902"/>
                    </a:cubicBezTo>
                    <a:cubicBezTo>
                      <a:pt x="5638" y="1205867"/>
                      <a:pt x="0" y="1192255"/>
                      <a:pt x="0" y="1178063"/>
                    </a:cubicBezTo>
                    <a:lnTo>
                      <a:pt x="0" y="53513"/>
                    </a:lnTo>
                    <a:cubicBezTo>
                      <a:pt x="0" y="39321"/>
                      <a:pt x="5638" y="25709"/>
                      <a:pt x="15674" y="15674"/>
                    </a:cubicBezTo>
                    <a:cubicBezTo>
                      <a:pt x="25709" y="5638"/>
                      <a:pt x="39321" y="0"/>
                      <a:pt x="5351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730318">
              <a:off x="10801898" y="308076"/>
              <a:ext cx="3424418" cy="4709535"/>
              <a:chOff x="0" y="0"/>
              <a:chExt cx="895509" cy="123157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95509" cy="1231576"/>
              </a:xfrm>
              <a:custGeom>
                <a:avLst/>
                <a:gdLst/>
                <a:ahLst/>
                <a:cxnLst/>
                <a:rect l="l" t="t" r="r" b="b"/>
                <a:pathLst>
                  <a:path w="895509" h="1231576">
                    <a:moveTo>
                      <a:pt x="53513" y="0"/>
                    </a:moveTo>
                    <a:lnTo>
                      <a:pt x="841996" y="0"/>
                    </a:lnTo>
                    <a:cubicBezTo>
                      <a:pt x="856188" y="0"/>
                      <a:pt x="869800" y="5638"/>
                      <a:pt x="879835" y="15674"/>
                    </a:cubicBezTo>
                    <a:cubicBezTo>
                      <a:pt x="889871" y="25709"/>
                      <a:pt x="895509" y="39321"/>
                      <a:pt x="895509" y="53513"/>
                    </a:cubicBezTo>
                    <a:lnTo>
                      <a:pt x="895509" y="1178063"/>
                    </a:lnTo>
                    <a:cubicBezTo>
                      <a:pt x="895509" y="1192255"/>
                      <a:pt x="889871" y="1205867"/>
                      <a:pt x="879835" y="1215902"/>
                    </a:cubicBezTo>
                    <a:cubicBezTo>
                      <a:pt x="869800" y="1225938"/>
                      <a:pt x="856188" y="1231576"/>
                      <a:pt x="841996" y="1231576"/>
                    </a:cubicBezTo>
                    <a:lnTo>
                      <a:pt x="53513" y="1231576"/>
                    </a:lnTo>
                    <a:cubicBezTo>
                      <a:pt x="39321" y="1231576"/>
                      <a:pt x="25709" y="1225938"/>
                      <a:pt x="15674" y="1215902"/>
                    </a:cubicBezTo>
                    <a:cubicBezTo>
                      <a:pt x="5638" y="1205867"/>
                      <a:pt x="0" y="1192255"/>
                      <a:pt x="0" y="1178063"/>
                    </a:cubicBezTo>
                    <a:lnTo>
                      <a:pt x="0" y="53513"/>
                    </a:lnTo>
                    <a:cubicBezTo>
                      <a:pt x="0" y="39321"/>
                      <a:pt x="5638" y="25709"/>
                      <a:pt x="15674" y="15674"/>
                    </a:cubicBezTo>
                    <a:cubicBezTo>
                      <a:pt x="25709" y="5638"/>
                      <a:pt x="39321" y="0"/>
                      <a:pt x="5351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359787" y="1014968"/>
              <a:ext cx="3204803" cy="3840177"/>
            </a:xfrm>
            <a:custGeom>
              <a:avLst/>
              <a:gdLst/>
              <a:ahLst/>
              <a:cxnLst/>
              <a:rect l="l" t="t" r="r" b="b"/>
              <a:pathLst>
                <a:path w="3204803" h="3840177">
                  <a:moveTo>
                    <a:pt x="0" y="0"/>
                  </a:moveTo>
                  <a:lnTo>
                    <a:pt x="3204803" y="0"/>
                  </a:lnTo>
                  <a:lnTo>
                    <a:pt x="3204803" y="3840177"/>
                  </a:lnTo>
                  <a:lnTo>
                    <a:pt x="0" y="3840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907676" y="620475"/>
              <a:ext cx="3279944" cy="4234670"/>
            </a:xfrm>
            <a:custGeom>
              <a:avLst/>
              <a:gdLst/>
              <a:ahLst/>
              <a:cxnLst/>
              <a:rect l="l" t="t" r="r" b="b"/>
              <a:pathLst>
                <a:path w="3279944" h="4234670">
                  <a:moveTo>
                    <a:pt x="0" y="0"/>
                  </a:moveTo>
                  <a:lnTo>
                    <a:pt x="3279945" y="0"/>
                  </a:lnTo>
                  <a:lnTo>
                    <a:pt x="3279945" y="4234670"/>
                  </a:lnTo>
                  <a:lnTo>
                    <a:pt x="0" y="4234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534979" y="1666551"/>
              <a:ext cx="3109419" cy="3740654"/>
            </a:xfrm>
            <a:custGeom>
              <a:avLst/>
              <a:gdLst/>
              <a:ahLst/>
              <a:cxnLst/>
              <a:rect l="l" t="t" r="r" b="b"/>
              <a:pathLst>
                <a:path w="3109419" h="3740654">
                  <a:moveTo>
                    <a:pt x="0" y="0"/>
                  </a:moveTo>
                  <a:lnTo>
                    <a:pt x="3109419" y="0"/>
                  </a:lnTo>
                  <a:lnTo>
                    <a:pt x="3109419" y="3740654"/>
                  </a:lnTo>
                  <a:lnTo>
                    <a:pt x="0" y="3740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801898" y="2501274"/>
              <a:ext cx="3387116" cy="2531100"/>
            </a:xfrm>
            <a:custGeom>
              <a:avLst/>
              <a:gdLst/>
              <a:ahLst/>
              <a:cxnLst/>
              <a:rect l="l" t="t" r="r" b="b"/>
              <a:pathLst>
                <a:path w="3387116" h="2531100">
                  <a:moveTo>
                    <a:pt x="0" y="0"/>
                  </a:moveTo>
                  <a:lnTo>
                    <a:pt x="3387116" y="0"/>
                  </a:lnTo>
                  <a:lnTo>
                    <a:pt x="3387116" y="2531100"/>
                  </a:lnTo>
                  <a:lnTo>
                    <a:pt x="0" y="2531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04589" y="1169508"/>
            <a:ext cx="11278823" cy="192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 GENERAL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12163" y="2792842"/>
            <a:ext cx="14855653" cy="354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3"/>
              </a:lnSpc>
            </a:pPr>
            <a:endParaRPr/>
          </a:p>
          <a:p>
            <a:pPr algn="just">
              <a:lnSpc>
                <a:spcPts val="4603"/>
              </a:lnSpc>
            </a:pPr>
            <a:r>
              <a:rPr lang="en-US" sz="3288" b="1">
                <a:solidFill>
                  <a:srgbClr val="0F0E0C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Desarrollar un sistema que permita gestionar eficientemente las selecciones deportivas de Duoc UC, facilitando el registro de asistencia, generación de reportes y mejorando la visibilidad de las actividades deportivas y los seleccionados.</a:t>
            </a:r>
          </a:p>
          <a:p>
            <a:pPr algn="just">
              <a:lnSpc>
                <a:spcPts val="4603"/>
              </a:lnSpc>
              <a:spcBef>
                <a:spcPct val="0"/>
              </a:spcBef>
            </a:pPr>
            <a:endParaRPr lang="en-US" sz="3288" b="1">
              <a:solidFill>
                <a:srgbClr val="0F0E0C"/>
              </a:solidFill>
              <a:latin typeface="Montserrat Light Bold"/>
              <a:ea typeface="Montserrat Light Bold"/>
              <a:cs typeface="Montserrat Light Bold"/>
              <a:sym typeface="Montserrat Ligh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331" y="2222386"/>
            <a:ext cx="2883616" cy="2188519"/>
            <a:chOff x="0" y="0"/>
            <a:chExt cx="8366828" cy="635000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8222048" cy="6205220"/>
            </a:xfrm>
            <a:custGeom>
              <a:avLst/>
              <a:gdLst/>
              <a:ahLst/>
              <a:cxnLst/>
              <a:rect l="l" t="t" r="r" b="b"/>
              <a:pathLst>
                <a:path w="8222048" h="6205220">
                  <a:moveTo>
                    <a:pt x="0" y="0"/>
                  </a:moveTo>
                  <a:lnTo>
                    <a:pt x="8222048" y="0"/>
                  </a:lnTo>
                  <a:lnTo>
                    <a:pt x="8222048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21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8366827" cy="6350000"/>
            </a:xfrm>
            <a:custGeom>
              <a:avLst/>
              <a:gdLst/>
              <a:ahLst/>
              <a:cxnLst/>
              <a:rect l="l" t="t" r="r" b="b"/>
              <a:pathLst>
                <a:path w="8366827" h="6350000">
                  <a:moveTo>
                    <a:pt x="8222048" y="6205220"/>
                  </a:moveTo>
                  <a:lnTo>
                    <a:pt x="8366827" y="6205220"/>
                  </a:lnTo>
                  <a:lnTo>
                    <a:pt x="8366827" y="6350000"/>
                  </a:lnTo>
                  <a:lnTo>
                    <a:pt x="8222048" y="6350000"/>
                  </a:lnTo>
                  <a:lnTo>
                    <a:pt x="8222048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8222048" y="144780"/>
                  </a:moveTo>
                  <a:lnTo>
                    <a:pt x="8366827" y="144780"/>
                  </a:lnTo>
                  <a:lnTo>
                    <a:pt x="8366827" y="6205220"/>
                  </a:lnTo>
                  <a:lnTo>
                    <a:pt x="8222048" y="6205220"/>
                  </a:lnTo>
                  <a:lnTo>
                    <a:pt x="8222048" y="144780"/>
                  </a:lnTo>
                  <a:close/>
                  <a:moveTo>
                    <a:pt x="144780" y="6205220"/>
                  </a:moveTo>
                  <a:lnTo>
                    <a:pt x="8222048" y="6205220"/>
                  </a:lnTo>
                  <a:lnTo>
                    <a:pt x="8222048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8222048" y="0"/>
                  </a:moveTo>
                  <a:lnTo>
                    <a:pt x="8366827" y="0"/>
                  </a:lnTo>
                  <a:lnTo>
                    <a:pt x="8366827" y="144780"/>
                  </a:lnTo>
                  <a:lnTo>
                    <a:pt x="8222048" y="144780"/>
                  </a:lnTo>
                  <a:lnTo>
                    <a:pt x="822204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8222048" y="0"/>
                  </a:lnTo>
                  <a:lnTo>
                    <a:pt x="822204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3331" y="4593225"/>
            <a:ext cx="2883616" cy="2188519"/>
            <a:chOff x="0" y="0"/>
            <a:chExt cx="8366828" cy="635000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8222048" cy="6205220"/>
            </a:xfrm>
            <a:custGeom>
              <a:avLst/>
              <a:gdLst/>
              <a:ahLst/>
              <a:cxnLst/>
              <a:rect l="l" t="t" r="r" b="b"/>
              <a:pathLst>
                <a:path w="8222048" h="6205220">
                  <a:moveTo>
                    <a:pt x="0" y="0"/>
                  </a:moveTo>
                  <a:lnTo>
                    <a:pt x="8222048" y="0"/>
                  </a:lnTo>
                  <a:lnTo>
                    <a:pt x="8222048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366827" cy="6350000"/>
            </a:xfrm>
            <a:custGeom>
              <a:avLst/>
              <a:gdLst/>
              <a:ahLst/>
              <a:cxnLst/>
              <a:rect l="l" t="t" r="r" b="b"/>
              <a:pathLst>
                <a:path w="8366827" h="6350000">
                  <a:moveTo>
                    <a:pt x="8222048" y="6205220"/>
                  </a:moveTo>
                  <a:lnTo>
                    <a:pt x="8366827" y="6205220"/>
                  </a:lnTo>
                  <a:lnTo>
                    <a:pt x="8366827" y="6350000"/>
                  </a:lnTo>
                  <a:lnTo>
                    <a:pt x="8222048" y="6350000"/>
                  </a:lnTo>
                  <a:lnTo>
                    <a:pt x="8222048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8222048" y="144780"/>
                  </a:moveTo>
                  <a:lnTo>
                    <a:pt x="8366827" y="144780"/>
                  </a:lnTo>
                  <a:lnTo>
                    <a:pt x="8366827" y="6205220"/>
                  </a:lnTo>
                  <a:lnTo>
                    <a:pt x="8222048" y="6205220"/>
                  </a:lnTo>
                  <a:lnTo>
                    <a:pt x="8222048" y="144780"/>
                  </a:lnTo>
                  <a:close/>
                  <a:moveTo>
                    <a:pt x="144780" y="6205220"/>
                  </a:moveTo>
                  <a:lnTo>
                    <a:pt x="8222048" y="6205220"/>
                  </a:lnTo>
                  <a:lnTo>
                    <a:pt x="8222048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8222048" y="0"/>
                  </a:moveTo>
                  <a:lnTo>
                    <a:pt x="8366827" y="0"/>
                  </a:lnTo>
                  <a:lnTo>
                    <a:pt x="8366827" y="144780"/>
                  </a:lnTo>
                  <a:lnTo>
                    <a:pt x="8222048" y="144780"/>
                  </a:lnTo>
                  <a:lnTo>
                    <a:pt x="822204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8222048" y="0"/>
                  </a:lnTo>
                  <a:lnTo>
                    <a:pt x="822204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3331" y="6961878"/>
            <a:ext cx="2883616" cy="2188519"/>
            <a:chOff x="0" y="0"/>
            <a:chExt cx="8366828" cy="635000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8222048" cy="6205220"/>
            </a:xfrm>
            <a:custGeom>
              <a:avLst/>
              <a:gdLst/>
              <a:ahLst/>
              <a:cxnLst/>
              <a:rect l="l" t="t" r="r" b="b"/>
              <a:pathLst>
                <a:path w="8222048" h="6205220">
                  <a:moveTo>
                    <a:pt x="0" y="0"/>
                  </a:moveTo>
                  <a:lnTo>
                    <a:pt x="8222048" y="0"/>
                  </a:lnTo>
                  <a:lnTo>
                    <a:pt x="8222048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21C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366827" cy="6350000"/>
            </a:xfrm>
            <a:custGeom>
              <a:avLst/>
              <a:gdLst/>
              <a:ahLst/>
              <a:cxnLst/>
              <a:rect l="l" t="t" r="r" b="b"/>
              <a:pathLst>
                <a:path w="8366827" h="6350000">
                  <a:moveTo>
                    <a:pt x="8222048" y="6205220"/>
                  </a:moveTo>
                  <a:lnTo>
                    <a:pt x="8366827" y="6205220"/>
                  </a:lnTo>
                  <a:lnTo>
                    <a:pt x="8366827" y="6350000"/>
                  </a:lnTo>
                  <a:lnTo>
                    <a:pt x="8222048" y="6350000"/>
                  </a:lnTo>
                  <a:lnTo>
                    <a:pt x="8222048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8222048" y="144780"/>
                  </a:moveTo>
                  <a:lnTo>
                    <a:pt x="8366827" y="144780"/>
                  </a:lnTo>
                  <a:lnTo>
                    <a:pt x="8366827" y="6205220"/>
                  </a:lnTo>
                  <a:lnTo>
                    <a:pt x="8222048" y="6205220"/>
                  </a:lnTo>
                  <a:lnTo>
                    <a:pt x="8222048" y="144780"/>
                  </a:lnTo>
                  <a:close/>
                  <a:moveTo>
                    <a:pt x="144780" y="6205220"/>
                  </a:moveTo>
                  <a:lnTo>
                    <a:pt x="8222048" y="6205220"/>
                  </a:lnTo>
                  <a:lnTo>
                    <a:pt x="8222048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8222048" y="0"/>
                  </a:moveTo>
                  <a:lnTo>
                    <a:pt x="8366827" y="0"/>
                  </a:lnTo>
                  <a:lnTo>
                    <a:pt x="8366827" y="144780"/>
                  </a:lnTo>
                  <a:lnTo>
                    <a:pt x="8222048" y="144780"/>
                  </a:lnTo>
                  <a:lnTo>
                    <a:pt x="822204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8222048" y="0"/>
                  </a:lnTo>
                  <a:lnTo>
                    <a:pt x="822204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90099" y="2228755"/>
            <a:ext cx="1858004" cy="195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2"/>
              </a:lnSpc>
            </a:pPr>
            <a:r>
              <a:rPr lang="en-US" sz="11423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6137" y="4599594"/>
            <a:ext cx="1858004" cy="195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2"/>
              </a:lnSpc>
            </a:pPr>
            <a:r>
              <a:rPr lang="en-US" sz="11423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6137" y="6968247"/>
            <a:ext cx="1858004" cy="195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2"/>
              </a:lnSpc>
            </a:pPr>
            <a:r>
              <a:rPr lang="en-US" sz="11423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091166" y="2317451"/>
            <a:ext cx="13303503" cy="2093454"/>
            <a:chOff x="0" y="0"/>
            <a:chExt cx="2643856" cy="4160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43856" cy="416040"/>
            </a:xfrm>
            <a:custGeom>
              <a:avLst/>
              <a:gdLst/>
              <a:ahLst/>
              <a:cxnLst/>
              <a:rect l="l" t="t" r="r" b="b"/>
              <a:pathLst>
                <a:path w="2643856" h="416040">
                  <a:moveTo>
                    <a:pt x="0" y="0"/>
                  </a:moveTo>
                  <a:lnTo>
                    <a:pt x="2643856" y="0"/>
                  </a:lnTo>
                  <a:lnTo>
                    <a:pt x="2643856" y="416040"/>
                  </a:lnTo>
                  <a:lnTo>
                    <a:pt x="0" y="416040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11163" y="2802580"/>
            <a:ext cx="11545961" cy="104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7"/>
              </a:lnSpc>
            </a:pPr>
            <a:r>
              <a:rPr lang="en-US" sz="2969" b="1">
                <a:solidFill>
                  <a:srgbClr val="0F0E0C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Implementar un sistema para gestionar asistencia y perfiles, destacando logros y eventos deportivos.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146425" y="4601646"/>
            <a:ext cx="13248244" cy="2180099"/>
            <a:chOff x="0" y="0"/>
            <a:chExt cx="3860016" cy="6351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60016" cy="635195"/>
            </a:xfrm>
            <a:custGeom>
              <a:avLst/>
              <a:gdLst/>
              <a:ahLst/>
              <a:cxnLst/>
              <a:rect l="l" t="t" r="r" b="b"/>
              <a:pathLst>
                <a:path w="3860016" h="635195">
                  <a:moveTo>
                    <a:pt x="0" y="0"/>
                  </a:moveTo>
                  <a:lnTo>
                    <a:pt x="3860016" y="0"/>
                  </a:lnTo>
                  <a:lnTo>
                    <a:pt x="3860016" y="635195"/>
                  </a:lnTo>
                  <a:lnTo>
                    <a:pt x="0" y="635195"/>
                  </a:ln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28545" y="5015017"/>
            <a:ext cx="12033427" cy="104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7"/>
              </a:lnSpc>
            </a:pPr>
            <a:r>
              <a:rPr lang="en-US" sz="2969" b="1">
                <a:solidFill>
                  <a:srgbClr val="0F0E0C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Completar todas las funcionalidades del sistema en un plazo máximo de 14-15 semanas.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091166" y="6961878"/>
            <a:ext cx="13303503" cy="2188519"/>
            <a:chOff x="0" y="0"/>
            <a:chExt cx="3876116" cy="6376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76116" cy="637648"/>
            </a:xfrm>
            <a:custGeom>
              <a:avLst/>
              <a:gdLst/>
              <a:ahLst/>
              <a:cxnLst/>
              <a:rect l="l" t="t" r="r" b="b"/>
              <a:pathLst>
                <a:path w="3876116" h="637648">
                  <a:moveTo>
                    <a:pt x="0" y="0"/>
                  </a:moveTo>
                  <a:lnTo>
                    <a:pt x="3876116" y="0"/>
                  </a:lnTo>
                  <a:lnTo>
                    <a:pt x="3876116" y="637648"/>
                  </a:lnTo>
                  <a:lnTo>
                    <a:pt x="0" y="637648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594052" y="7223458"/>
            <a:ext cx="12275399" cy="160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7"/>
              </a:lnSpc>
            </a:pPr>
            <a:r>
              <a:rPr lang="en-US" sz="2969" b="1">
                <a:solidFill>
                  <a:srgbClr val="0F0E0C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Completar el proyecto dentro del plazo, utilizando recursos y metodologías que garanticen su viabilidad técnica y operativa.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54301" y="1022303"/>
            <a:ext cx="10050136" cy="102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0"/>
              </a:lnSpc>
              <a:spcBef>
                <a:spcPct val="0"/>
              </a:spcBef>
            </a:pPr>
            <a:r>
              <a:rPr lang="en-US" sz="6035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 ESPECÍFICOS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25" name="Freeform 25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6" name="TextBox 26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11526"/>
            <a:ext cx="2875224" cy="4670545"/>
            <a:chOff x="0" y="0"/>
            <a:chExt cx="3833632" cy="622739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833632" cy="2909533"/>
              <a:chOff x="0" y="0"/>
              <a:chExt cx="8366828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72390" y="72390"/>
                <a:ext cx="8222048" cy="6205220"/>
              </a:xfrm>
              <a:custGeom>
                <a:avLst/>
                <a:gdLst/>
                <a:ahLst/>
                <a:cxnLst/>
                <a:rect l="l" t="t" r="r" b="b"/>
                <a:pathLst>
                  <a:path w="8222048" h="6205220">
                    <a:moveTo>
                      <a:pt x="0" y="0"/>
                    </a:moveTo>
                    <a:lnTo>
                      <a:pt x="8222048" y="0"/>
                    </a:lnTo>
                    <a:lnTo>
                      <a:pt x="8222048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836682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8366827" h="6350000">
                    <a:moveTo>
                      <a:pt x="8222048" y="6205220"/>
                    </a:moveTo>
                    <a:lnTo>
                      <a:pt x="8366827" y="6205220"/>
                    </a:lnTo>
                    <a:lnTo>
                      <a:pt x="8366827" y="6350000"/>
                    </a:lnTo>
                    <a:lnTo>
                      <a:pt x="8222048" y="6350000"/>
                    </a:lnTo>
                    <a:lnTo>
                      <a:pt x="8222048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8222048" y="144780"/>
                    </a:moveTo>
                    <a:lnTo>
                      <a:pt x="8366827" y="144780"/>
                    </a:lnTo>
                    <a:lnTo>
                      <a:pt x="8366827" y="6205220"/>
                    </a:lnTo>
                    <a:lnTo>
                      <a:pt x="8222048" y="6205220"/>
                    </a:lnTo>
                    <a:lnTo>
                      <a:pt x="8222048" y="144780"/>
                    </a:lnTo>
                    <a:close/>
                    <a:moveTo>
                      <a:pt x="144780" y="6205220"/>
                    </a:moveTo>
                    <a:lnTo>
                      <a:pt x="8222048" y="6205220"/>
                    </a:lnTo>
                    <a:lnTo>
                      <a:pt x="8222048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8222048" y="0"/>
                    </a:moveTo>
                    <a:lnTo>
                      <a:pt x="8366827" y="0"/>
                    </a:lnTo>
                    <a:lnTo>
                      <a:pt x="8366827" y="144780"/>
                    </a:lnTo>
                    <a:lnTo>
                      <a:pt x="8222048" y="144780"/>
                    </a:lnTo>
                    <a:lnTo>
                      <a:pt x="822204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8222048" y="0"/>
                    </a:lnTo>
                    <a:lnTo>
                      <a:pt x="822204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3317861"/>
              <a:ext cx="3833632" cy="2909533"/>
              <a:chOff x="0" y="0"/>
              <a:chExt cx="8366828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72390" y="72390"/>
                <a:ext cx="8222048" cy="6205220"/>
              </a:xfrm>
              <a:custGeom>
                <a:avLst/>
                <a:gdLst/>
                <a:ahLst/>
                <a:cxnLst/>
                <a:rect l="l" t="t" r="r" b="b"/>
                <a:pathLst>
                  <a:path w="8222048" h="6205220">
                    <a:moveTo>
                      <a:pt x="0" y="0"/>
                    </a:moveTo>
                    <a:lnTo>
                      <a:pt x="8222048" y="0"/>
                    </a:lnTo>
                    <a:lnTo>
                      <a:pt x="8222048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B21C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836682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8366827" h="6350000">
                    <a:moveTo>
                      <a:pt x="8222048" y="6205220"/>
                    </a:moveTo>
                    <a:lnTo>
                      <a:pt x="8366827" y="6205220"/>
                    </a:lnTo>
                    <a:lnTo>
                      <a:pt x="8366827" y="6350000"/>
                    </a:lnTo>
                    <a:lnTo>
                      <a:pt x="8222048" y="6350000"/>
                    </a:lnTo>
                    <a:lnTo>
                      <a:pt x="8222048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8222048" y="144780"/>
                    </a:moveTo>
                    <a:lnTo>
                      <a:pt x="8366827" y="144780"/>
                    </a:lnTo>
                    <a:lnTo>
                      <a:pt x="8366827" y="6205220"/>
                    </a:lnTo>
                    <a:lnTo>
                      <a:pt x="8222048" y="6205220"/>
                    </a:lnTo>
                    <a:lnTo>
                      <a:pt x="8222048" y="144780"/>
                    </a:lnTo>
                    <a:close/>
                    <a:moveTo>
                      <a:pt x="144780" y="6205220"/>
                    </a:moveTo>
                    <a:lnTo>
                      <a:pt x="8222048" y="6205220"/>
                    </a:lnTo>
                    <a:lnTo>
                      <a:pt x="8222048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8222048" y="0"/>
                    </a:moveTo>
                    <a:lnTo>
                      <a:pt x="8366827" y="0"/>
                    </a:lnTo>
                    <a:lnTo>
                      <a:pt x="8366827" y="144780"/>
                    </a:lnTo>
                    <a:lnTo>
                      <a:pt x="8222048" y="144780"/>
                    </a:lnTo>
                    <a:lnTo>
                      <a:pt x="8222048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8222048" y="0"/>
                    </a:lnTo>
                    <a:lnTo>
                      <a:pt x="8222048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693074" y="80642"/>
              <a:ext cx="2470129" cy="2529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46"/>
                </a:lnSpc>
              </a:pPr>
              <a:r>
                <a:rPr lang="en-US" sz="11390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81751" y="3398503"/>
              <a:ext cx="2470129" cy="2529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46"/>
                </a:lnSpc>
              </a:pPr>
              <a:r>
                <a:rPr lang="en-US" sz="11390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41286" y="3241348"/>
            <a:ext cx="12344381" cy="2237346"/>
            <a:chOff x="0" y="0"/>
            <a:chExt cx="3596666" cy="6518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96666" cy="651874"/>
            </a:xfrm>
            <a:custGeom>
              <a:avLst/>
              <a:gdLst/>
              <a:ahLst/>
              <a:cxnLst/>
              <a:rect l="l" t="t" r="r" b="b"/>
              <a:pathLst>
                <a:path w="3596666" h="651874">
                  <a:moveTo>
                    <a:pt x="0" y="0"/>
                  </a:moveTo>
                  <a:lnTo>
                    <a:pt x="3596666" y="0"/>
                  </a:lnTo>
                  <a:lnTo>
                    <a:pt x="3596666" y="651874"/>
                  </a:lnTo>
                  <a:lnTo>
                    <a:pt x="0" y="651874"/>
                  </a:ln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541286" y="5841479"/>
            <a:ext cx="12344381" cy="2140592"/>
            <a:chOff x="0" y="0"/>
            <a:chExt cx="3596666" cy="6236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96666" cy="623684"/>
            </a:xfrm>
            <a:custGeom>
              <a:avLst/>
              <a:gdLst/>
              <a:ahLst/>
              <a:cxnLst/>
              <a:rect l="l" t="t" r="r" b="b"/>
              <a:pathLst>
                <a:path w="3596666" h="623684">
                  <a:moveTo>
                    <a:pt x="0" y="0"/>
                  </a:moveTo>
                  <a:lnTo>
                    <a:pt x="3596666" y="0"/>
                  </a:lnTo>
                  <a:lnTo>
                    <a:pt x="3596666" y="623684"/>
                  </a:lnTo>
                  <a:lnTo>
                    <a:pt x="0" y="623684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272340" y="3749119"/>
            <a:ext cx="10949415" cy="104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7"/>
              </a:lnSpc>
            </a:pPr>
            <a:r>
              <a:rPr lang="en-US" sz="2969" b="1">
                <a:solidFill>
                  <a:srgbClr val="0F0E0C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Mejorar la eficiencia de los procesos administrativos y de los entrenadores.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2340" y="6350178"/>
            <a:ext cx="11107067" cy="104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7"/>
              </a:lnSpc>
            </a:pPr>
            <a:r>
              <a:rPr lang="en-US" sz="2969" b="1">
                <a:solidFill>
                  <a:srgbClr val="0F0E0C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Finalizar y aprobar el proyecto en un plazo máximo de 14 a 15 semanas.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18932" y="1163944"/>
            <a:ext cx="10050136" cy="1029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0"/>
              </a:lnSpc>
              <a:spcBef>
                <a:spcPct val="0"/>
              </a:spcBef>
            </a:pPr>
            <a:r>
              <a:rPr lang="en-US" sz="6035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OBJETIVOS  ESPECÍFICOS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TextBox 20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50027" y="3073799"/>
            <a:ext cx="3806276" cy="3630629"/>
            <a:chOff x="0" y="0"/>
            <a:chExt cx="1002476" cy="9562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2476" cy="956215"/>
            </a:xfrm>
            <a:custGeom>
              <a:avLst/>
              <a:gdLst/>
              <a:ahLst/>
              <a:cxnLst/>
              <a:rect l="l" t="t" r="r" b="b"/>
              <a:pathLst>
                <a:path w="1002476" h="956215">
                  <a:moveTo>
                    <a:pt x="87461" y="0"/>
                  </a:moveTo>
                  <a:lnTo>
                    <a:pt x="915014" y="0"/>
                  </a:lnTo>
                  <a:cubicBezTo>
                    <a:pt x="938211" y="0"/>
                    <a:pt x="960457" y="9215"/>
                    <a:pt x="976859" y="25617"/>
                  </a:cubicBezTo>
                  <a:cubicBezTo>
                    <a:pt x="993261" y="42019"/>
                    <a:pt x="1002476" y="64265"/>
                    <a:pt x="1002476" y="87461"/>
                  </a:cubicBezTo>
                  <a:lnTo>
                    <a:pt x="1002476" y="868754"/>
                  </a:lnTo>
                  <a:cubicBezTo>
                    <a:pt x="1002476" y="891950"/>
                    <a:pt x="993261" y="914196"/>
                    <a:pt x="976859" y="930598"/>
                  </a:cubicBezTo>
                  <a:cubicBezTo>
                    <a:pt x="960457" y="947000"/>
                    <a:pt x="938211" y="956215"/>
                    <a:pt x="915014" y="956215"/>
                  </a:cubicBezTo>
                  <a:lnTo>
                    <a:pt x="87461" y="956215"/>
                  </a:lnTo>
                  <a:cubicBezTo>
                    <a:pt x="64265" y="956215"/>
                    <a:pt x="42019" y="947000"/>
                    <a:pt x="25617" y="930598"/>
                  </a:cubicBezTo>
                  <a:cubicBezTo>
                    <a:pt x="9215" y="914196"/>
                    <a:pt x="0" y="891950"/>
                    <a:pt x="0" y="868754"/>
                  </a:cubicBezTo>
                  <a:lnTo>
                    <a:pt x="0" y="87461"/>
                  </a:lnTo>
                  <a:cubicBezTo>
                    <a:pt x="0" y="64265"/>
                    <a:pt x="9215" y="42019"/>
                    <a:pt x="25617" y="25617"/>
                  </a:cubicBezTo>
                  <a:cubicBezTo>
                    <a:pt x="42019" y="9215"/>
                    <a:pt x="64265" y="0"/>
                    <a:pt x="87461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002476" cy="94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19485" y="3450036"/>
            <a:ext cx="2867361" cy="2878154"/>
          </a:xfrm>
          <a:custGeom>
            <a:avLst/>
            <a:gdLst/>
            <a:ahLst/>
            <a:cxnLst/>
            <a:rect l="l" t="t" r="r" b="b"/>
            <a:pathLst>
              <a:path w="2867361" h="2878154">
                <a:moveTo>
                  <a:pt x="0" y="0"/>
                </a:moveTo>
                <a:lnTo>
                  <a:pt x="2867361" y="0"/>
                </a:lnTo>
                <a:lnTo>
                  <a:pt x="2867361" y="2878155"/>
                </a:lnTo>
                <a:lnTo>
                  <a:pt x="0" y="2878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9450027" y="6845490"/>
            <a:ext cx="3688911" cy="1055989"/>
            <a:chOff x="0" y="0"/>
            <a:chExt cx="733112" cy="2098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3112" cy="209861"/>
            </a:xfrm>
            <a:custGeom>
              <a:avLst/>
              <a:gdLst/>
              <a:ahLst/>
              <a:cxnLst/>
              <a:rect l="l" t="t" r="r" b="b"/>
              <a:pathLst>
                <a:path w="733112" h="209861">
                  <a:moveTo>
                    <a:pt x="0" y="0"/>
                  </a:moveTo>
                  <a:lnTo>
                    <a:pt x="733112" y="0"/>
                  </a:lnTo>
                  <a:lnTo>
                    <a:pt x="733112" y="209861"/>
                  </a:lnTo>
                  <a:lnTo>
                    <a:pt x="0" y="209861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54436" y="7208190"/>
            <a:ext cx="3462961" cy="30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</a:pPr>
            <a:r>
              <a:rPr lang="en-US" sz="20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ACCESIBLE PARA TODOS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031697" y="3073799"/>
            <a:ext cx="3806276" cy="3630629"/>
            <a:chOff x="0" y="0"/>
            <a:chExt cx="1002476" cy="9562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2476" cy="956215"/>
            </a:xfrm>
            <a:custGeom>
              <a:avLst/>
              <a:gdLst/>
              <a:ahLst/>
              <a:cxnLst/>
              <a:rect l="l" t="t" r="r" b="b"/>
              <a:pathLst>
                <a:path w="1002476" h="956215">
                  <a:moveTo>
                    <a:pt x="87461" y="0"/>
                  </a:moveTo>
                  <a:lnTo>
                    <a:pt x="915014" y="0"/>
                  </a:lnTo>
                  <a:cubicBezTo>
                    <a:pt x="938211" y="0"/>
                    <a:pt x="960457" y="9215"/>
                    <a:pt x="976859" y="25617"/>
                  </a:cubicBezTo>
                  <a:cubicBezTo>
                    <a:pt x="993261" y="42019"/>
                    <a:pt x="1002476" y="64265"/>
                    <a:pt x="1002476" y="87461"/>
                  </a:cubicBezTo>
                  <a:lnTo>
                    <a:pt x="1002476" y="868754"/>
                  </a:lnTo>
                  <a:cubicBezTo>
                    <a:pt x="1002476" y="891950"/>
                    <a:pt x="993261" y="914196"/>
                    <a:pt x="976859" y="930598"/>
                  </a:cubicBezTo>
                  <a:cubicBezTo>
                    <a:pt x="960457" y="947000"/>
                    <a:pt x="938211" y="956215"/>
                    <a:pt x="915014" y="956215"/>
                  </a:cubicBezTo>
                  <a:lnTo>
                    <a:pt x="87461" y="956215"/>
                  </a:lnTo>
                  <a:cubicBezTo>
                    <a:pt x="64265" y="956215"/>
                    <a:pt x="42019" y="947000"/>
                    <a:pt x="25617" y="930598"/>
                  </a:cubicBezTo>
                  <a:cubicBezTo>
                    <a:pt x="9215" y="914196"/>
                    <a:pt x="0" y="891950"/>
                    <a:pt x="0" y="868754"/>
                  </a:cubicBezTo>
                  <a:lnTo>
                    <a:pt x="0" y="87461"/>
                  </a:lnTo>
                  <a:cubicBezTo>
                    <a:pt x="0" y="64265"/>
                    <a:pt x="9215" y="42019"/>
                    <a:pt x="25617" y="25617"/>
                  </a:cubicBezTo>
                  <a:cubicBezTo>
                    <a:pt x="42019" y="9215"/>
                    <a:pt x="64265" y="0"/>
                    <a:pt x="87461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002476" cy="94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49061" y="6845490"/>
            <a:ext cx="3571547" cy="1055989"/>
            <a:chOff x="0" y="0"/>
            <a:chExt cx="709787" cy="2098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9787" cy="209861"/>
            </a:xfrm>
            <a:custGeom>
              <a:avLst/>
              <a:gdLst/>
              <a:ahLst/>
              <a:cxnLst/>
              <a:rect l="l" t="t" r="r" b="b"/>
              <a:pathLst>
                <a:path w="709787" h="209861">
                  <a:moveTo>
                    <a:pt x="0" y="0"/>
                  </a:moveTo>
                  <a:lnTo>
                    <a:pt x="709787" y="0"/>
                  </a:lnTo>
                  <a:lnTo>
                    <a:pt x="709787" y="209861"/>
                  </a:lnTo>
                  <a:lnTo>
                    <a:pt x="0" y="209861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4" name="Freeform 14"/>
          <p:cNvSpPr/>
          <p:nvPr/>
        </p:nvSpPr>
        <p:spPr>
          <a:xfrm>
            <a:off x="5552212" y="3450036"/>
            <a:ext cx="2750579" cy="2750579"/>
          </a:xfrm>
          <a:custGeom>
            <a:avLst/>
            <a:gdLst/>
            <a:ahLst/>
            <a:cxnLst/>
            <a:rect l="l" t="t" r="r" b="b"/>
            <a:pathLst>
              <a:path w="2750579" h="2750579">
                <a:moveTo>
                  <a:pt x="0" y="0"/>
                </a:moveTo>
                <a:lnTo>
                  <a:pt x="2750579" y="0"/>
                </a:lnTo>
                <a:lnTo>
                  <a:pt x="2750579" y="2750580"/>
                </a:lnTo>
                <a:lnTo>
                  <a:pt x="0" y="2750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5117526" y="7080164"/>
            <a:ext cx="3634618" cy="56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9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GARANTIZAR SEGURIDAD DE LOS DATOS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13366" y="3073799"/>
            <a:ext cx="3806276" cy="3630629"/>
            <a:chOff x="0" y="0"/>
            <a:chExt cx="1002476" cy="95621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2476" cy="956215"/>
            </a:xfrm>
            <a:custGeom>
              <a:avLst/>
              <a:gdLst/>
              <a:ahLst/>
              <a:cxnLst/>
              <a:rect l="l" t="t" r="r" b="b"/>
              <a:pathLst>
                <a:path w="1002476" h="956215">
                  <a:moveTo>
                    <a:pt x="87461" y="0"/>
                  </a:moveTo>
                  <a:lnTo>
                    <a:pt x="915014" y="0"/>
                  </a:lnTo>
                  <a:cubicBezTo>
                    <a:pt x="938211" y="0"/>
                    <a:pt x="960457" y="9215"/>
                    <a:pt x="976859" y="25617"/>
                  </a:cubicBezTo>
                  <a:cubicBezTo>
                    <a:pt x="993261" y="42019"/>
                    <a:pt x="1002476" y="64265"/>
                    <a:pt x="1002476" y="87461"/>
                  </a:cubicBezTo>
                  <a:lnTo>
                    <a:pt x="1002476" y="868754"/>
                  </a:lnTo>
                  <a:cubicBezTo>
                    <a:pt x="1002476" y="891950"/>
                    <a:pt x="993261" y="914196"/>
                    <a:pt x="976859" y="930598"/>
                  </a:cubicBezTo>
                  <a:cubicBezTo>
                    <a:pt x="960457" y="947000"/>
                    <a:pt x="938211" y="956215"/>
                    <a:pt x="915014" y="956215"/>
                  </a:cubicBezTo>
                  <a:lnTo>
                    <a:pt x="87461" y="956215"/>
                  </a:lnTo>
                  <a:cubicBezTo>
                    <a:pt x="64265" y="956215"/>
                    <a:pt x="42019" y="947000"/>
                    <a:pt x="25617" y="930598"/>
                  </a:cubicBezTo>
                  <a:cubicBezTo>
                    <a:pt x="9215" y="914196"/>
                    <a:pt x="0" y="891950"/>
                    <a:pt x="0" y="868754"/>
                  </a:cubicBezTo>
                  <a:lnTo>
                    <a:pt x="0" y="87461"/>
                  </a:lnTo>
                  <a:cubicBezTo>
                    <a:pt x="0" y="64265"/>
                    <a:pt x="9215" y="42019"/>
                    <a:pt x="25617" y="25617"/>
                  </a:cubicBezTo>
                  <a:cubicBezTo>
                    <a:pt x="42019" y="9215"/>
                    <a:pt x="64265" y="0"/>
                    <a:pt x="87461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1002476" cy="94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30731" y="6845490"/>
            <a:ext cx="3571547" cy="1055989"/>
            <a:chOff x="0" y="0"/>
            <a:chExt cx="709787" cy="2098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9787" cy="209861"/>
            </a:xfrm>
            <a:custGeom>
              <a:avLst/>
              <a:gdLst/>
              <a:ahLst/>
              <a:cxnLst/>
              <a:rect l="l" t="t" r="r" b="b"/>
              <a:pathLst>
                <a:path w="709787" h="209861">
                  <a:moveTo>
                    <a:pt x="0" y="0"/>
                  </a:moveTo>
                  <a:lnTo>
                    <a:pt x="709787" y="0"/>
                  </a:lnTo>
                  <a:lnTo>
                    <a:pt x="709787" y="209861"/>
                  </a:lnTo>
                  <a:lnTo>
                    <a:pt x="0" y="209861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Freeform 21"/>
          <p:cNvSpPr/>
          <p:nvPr/>
        </p:nvSpPr>
        <p:spPr>
          <a:xfrm>
            <a:off x="924281" y="3274899"/>
            <a:ext cx="3184446" cy="3100854"/>
          </a:xfrm>
          <a:custGeom>
            <a:avLst/>
            <a:gdLst/>
            <a:ahLst/>
            <a:cxnLst/>
            <a:rect l="l" t="t" r="r" b="b"/>
            <a:pathLst>
              <a:path w="3184446" h="3100854">
                <a:moveTo>
                  <a:pt x="0" y="0"/>
                </a:moveTo>
                <a:lnTo>
                  <a:pt x="3184446" y="0"/>
                </a:lnTo>
                <a:lnTo>
                  <a:pt x="3184446" y="3100854"/>
                </a:lnTo>
                <a:lnTo>
                  <a:pt x="0" y="3100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TextBox 22"/>
          <p:cNvSpPr txBox="1"/>
          <p:nvPr/>
        </p:nvSpPr>
        <p:spPr>
          <a:xfrm>
            <a:off x="785024" y="7060579"/>
            <a:ext cx="3462961" cy="60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</a:pPr>
            <a:r>
              <a:rPr lang="en-US" sz="20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AUTOMATIZACIÓN DE PROCESOS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868358" y="3073799"/>
            <a:ext cx="3806276" cy="3630629"/>
            <a:chOff x="0" y="0"/>
            <a:chExt cx="1002476" cy="9562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02476" cy="956215"/>
            </a:xfrm>
            <a:custGeom>
              <a:avLst/>
              <a:gdLst/>
              <a:ahLst/>
              <a:cxnLst/>
              <a:rect l="l" t="t" r="r" b="b"/>
              <a:pathLst>
                <a:path w="1002476" h="956215">
                  <a:moveTo>
                    <a:pt x="87461" y="0"/>
                  </a:moveTo>
                  <a:lnTo>
                    <a:pt x="915014" y="0"/>
                  </a:lnTo>
                  <a:cubicBezTo>
                    <a:pt x="938211" y="0"/>
                    <a:pt x="960457" y="9215"/>
                    <a:pt x="976859" y="25617"/>
                  </a:cubicBezTo>
                  <a:cubicBezTo>
                    <a:pt x="993261" y="42019"/>
                    <a:pt x="1002476" y="64265"/>
                    <a:pt x="1002476" y="87461"/>
                  </a:cubicBezTo>
                  <a:lnTo>
                    <a:pt x="1002476" y="868754"/>
                  </a:lnTo>
                  <a:cubicBezTo>
                    <a:pt x="1002476" y="891950"/>
                    <a:pt x="993261" y="914196"/>
                    <a:pt x="976859" y="930598"/>
                  </a:cubicBezTo>
                  <a:cubicBezTo>
                    <a:pt x="960457" y="947000"/>
                    <a:pt x="938211" y="956215"/>
                    <a:pt x="915014" y="956215"/>
                  </a:cubicBezTo>
                  <a:lnTo>
                    <a:pt x="87461" y="956215"/>
                  </a:lnTo>
                  <a:cubicBezTo>
                    <a:pt x="64265" y="956215"/>
                    <a:pt x="42019" y="947000"/>
                    <a:pt x="25617" y="930598"/>
                  </a:cubicBezTo>
                  <a:cubicBezTo>
                    <a:pt x="9215" y="914196"/>
                    <a:pt x="0" y="891950"/>
                    <a:pt x="0" y="868754"/>
                  </a:cubicBezTo>
                  <a:lnTo>
                    <a:pt x="0" y="87461"/>
                  </a:lnTo>
                  <a:cubicBezTo>
                    <a:pt x="0" y="64265"/>
                    <a:pt x="9215" y="42019"/>
                    <a:pt x="25617" y="25617"/>
                  </a:cubicBezTo>
                  <a:cubicBezTo>
                    <a:pt x="42019" y="9215"/>
                    <a:pt x="64265" y="0"/>
                    <a:pt x="87461" y="0"/>
                  </a:cubicBezTo>
                  <a:close/>
                </a:path>
              </a:pathLst>
            </a:custGeom>
            <a:solidFill>
              <a:srgbClr val="004AAD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1002476" cy="94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1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985722" y="6845490"/>
            <a:ext cx="3571547" cy="1055989"/>
            <a:chOff x="0" y="0"/>
            <a:chExt cx="709787" cy="2098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09787" cy="209861"/>
            </a:xfrm>
            <a:custGeom>
              <a:avLst/>
              <a:gdLst/>
              <a:ahLst/>
              <a:cxnLst/>
              <a:rect l="l" t="t" r="r" b="b"/>
              <a:pathLst>
                <a:path w="709787" h="209861">
                  <a:moveTo>
                    <a:pt x="0" y="0"/>
                  </a:moveTo>
                  <a:lnTo>
                    <a:pt x="709787" y="0"/>
                  </a:lnTo>
                  <a:lnTo>
                    <a:pt x="709787" y="209861"/>
                  </a:lnTo>
                  <a:lnTo>
                    <a:pt x="0" y="209861"/>
                  </a:lnTo>
                  <a:close/>
                </a:path>
              </a:pathLst>
            </a:custGeom>
            <a:solidFill>
              <a:srgbClr val="F7B21C">
                <a:alpha val="40000"/>
              </a:srgbClr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094308" y="6929430"/>
            <a:ext cx="3462961" cy="8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1"/>
              </a:lnSpc>
            </a:pPr>
            <a:r>
              <a:rPr lang="en-US" sz="2099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PRIORIZACIÓN BASADO EN NECESIDADES DEL CLIENTE</a:t>
            </a:r>
          </a:p>
        </p:txBody>
      </p:sp>
      <p:sp>
        <p:nvSpPr>
          <p:cNvPr id="29" name="Freeform 29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0" name="Freeform 30"/>
          <p:cNvSpPr/>
          <p:nvPr/>
        </p:nvSpPr>
        <p:spPr>
          <a:xfrm>
            <a:off x="14182037" y="3268711"/>
            <a:ext cx="3178917" cy="3178917"/>
          </a:xfrm>
          <a:custGeom>
            <a:avLst/>
            <a:gdLst/>
            <a:ahLst/>
            <a:cxnLst/>
            <a:rect l="l" t="t" r="r" b="b"/>
            <a:pathLst>
              <a:path w="3178917" h="3178917">
                <a:moveTo>
                  <a:pt x="0" y="0"/>
                </a:moveTo>
                <a:lnTo>
                  <a:pt x="3178917" y="0"/>
                </a:lnTo>
                <a:lnTo>
                  <a:pt x="3178917" y="3178917"/>
                </a:lnTo>
                <a:lnTo>
                  <a:pt x="0" y="31789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1" name="TextBox 31"/>
          <p:cNvSpPr txBox="1"/>
          <p:nvPr/>
        </p:nvSpPr>
        <p:spPr>
          <a:xfrm>
            <a:off x="7035674" y="1123950"/>
            <a:ext cx="4216652" cy="83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4"/>
              </a:lnSpc>
            </a:pPr>
            <a:r>
              <a:rPr lang="en-US" sz="6148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ALCANCE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1697" y="3087402"/>
            <a:ext cx="3806276" cy="5019342"/>
            <a:chOff x="0" y="0"/>
            <a:chExt cx="5075034" cy="669245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075034" cy="4840839"/>
              <a:chOff x="0" y="0"/>
              <a:chExt cx="1002476" cy="95621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02476" cy="956215"/>
              </a:xfrm>
              <a:custGeom>
                <a:avLst/>
                <a:gdLst/>
                <a:ahLst/>
                <a:cxnLst/>
                <a:rect l="l" t="t" r="r" b="b"/>
                <a:pathLst>
                  <a:path w="1002476" h="956215">
                    <a:moveTo>
                      <a:pt x="87461" y="0"/>
                    </a:moveTo>
                    <a:lnTo>
                      <a:pt x="915014" y="0"/>
                    </a:lnTo>
                    <a:cubicBezTo>
                      <a:pt x="938211" y="0"/>
                      <a:pt x="960457" y="9215"/>
                      <a:pt x="976859" y="25617"/>
                    </a:cubicBezTo>
                    <a:cubicBezTo>
                      <a:pt x="993261" y="42019"/>
                      <a:pt x="1002476" y="64265"/>
                      <a:pt x="1002476" y="87461"/>
                    </a:cubicBezTo>
                    <a:lnTo>
                      <a:pt x="1002476" y="868754"/>
                    </a:lnTo>
                    <a:cubicBezTo>
                      <a:pt x="1002476" y="891950"/>
                      <a:pt x="993261" y="914196"/>
                      <a:pt x="976859" y="930598"/>
                    </a:cubicBezTo>
                    <a:cubicBezTo>
                      <a:pt x="960457" y="947000"/>
                      <a:pt x="938211" y="956215"/>
                      <a:pt x="915014" y="956215"/>
                    </a:cubicBezTo>
                    <a:lnTo>
                      <a:pt x="87461" y="956215"/>
                    </a:lnTo>
                    <a:cubicBezTo>
                      <a:pt x="64265" y="956215"/>
                      <a:pt x="42019" y="947000"/>
                      <a:pt x="25617" y="930598"/>
                    </a:cubicBezTo>
                    <a:cubicBezTo>
                      <a:pt x="9215" y="914196"/>
                      <a:pt x="0" y="891950"/>
                      <a:pt x="0" y="868754"/>
                    </a:cubicBezTo>
                    <a:lnTo>
                      <a:pt x="0" y="87461"/>
                    </a:lnTo>
                    <a:cubicBezTo>
                      <a:pt x="0" y="64265"/>
                      <a:pt x="9215" y="42019"/>
                      <a:pt x="25617" y="25617"/>
                    </a:cubicBezTo>
                    <a:cubicBezTo>
                      <a:pt x="42019" y="9215"/>
                      <a:pt x="64265" y="0"/>
                      <a:pt x="87461" y="0"/>
                    </a:cubicBezTo>
                    <a:close/>
                  </a:path>
                </a:pathLst>
              </a:custGeom>
              <a:solidFill>
                <a:srgbClr val="004AAD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9525"/>
                <a:ext cx="1002476" cy="946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11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56486" y="5161982"/>
              <a:ext cx="4762063" cy="1530474"/>
              <a:chOff x="0" y="0"/>
              <a:chExt cx="709787" cy="22811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709787" cy="228118"/>
              </a:xfrm>
              <a:custGeom>
                <a:avLst/>
                <a:gdLst/>
                <a:ahLst/>
                <a:cxnLst/>
                <a:rect l="l" t="t" r="r" b="b"/>
                <a:pathLst>
                  <a:path w="709787" h="228118">
                    <a:moveTo>
                      <a:pt x="0" y="0"/>
                    </a:moveTo>
                    <a:lnTo>
                      <a:pt x="709787" y="0"/>
                    </a:lnTo>
                    <a:lnTo>
                      <a:pt x="709787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F7B21C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266527" y="5370910"/>
              <a:ext cx="4541981" cy="1122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999">
                  <a:solidFill>
                    <a:srgbClr val="0F0E0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DEPENDENCIA DE LA COLABORACIÓN DE LOS STAKEHOLDERS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591263" y="744215"/>
              <a:ext cx="3892508" cy="3537316"/>
            </a:xfrm>
            <a:custGeom>
              <a:avLst/>
              <a:gdLst/>
              <a:ahLst/>
              <a:cxnLst/>
              <a:rect l="l" t="t" r="r" b="b"/>
              <a:pathLst>
                <a:path w="3892508" h="3537316">
                  <a:moveTo>
                    <a:pt x="0" y="0"/>
                  </a:moveTo>
                  <a:lnTo>
                    <a:pt x="3892508" y="0"/>
                  </a:lnTo>
                  <a:lnTo>
                    <a:pt x="3892508" y="3537317"/>
                  </a:lnTo>
                  <a:lnTo>
                    <a:pt x="0" y="3537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50027" y="3128228"/>
            <a:ext cx="3806276" cy="4937690"/>
            <a:chOff x="0" y="0"/>
            <a:chExt cx="5075034" cy="658358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075034" cy="4840839"/>
              <a:chOff x="0" y="0"/>
              <a:chExt cx="1002476" cy="95621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2476" cy="956215"/>
              </a:xfrm>
              <a:custGeom>
                <a:avLst/>
                <a:gdLst/>
                <a:ahLst/>
                <a:cxnLst/>
                <a:rect l="l" t="t" r="r" b="b"/>
                <a:pathLst>
                  <a:path w="1002476" h="956215">
                    <a:moveTo>
                      <a:pt x="87461" y="0"/>
                    </a:moveTo>
                    <a:lnTo>
                      <a:pt x="915014" y="0"/>
                    </a:lnTo>
                    <a:cubicBezTo>
                      <a:pt x="938211" y="0"/>
                      <a:pt x="960457" y="9215"/>
                      <a:pt x="976859" y="25617"/>
                    </a:cubicBezTo>
                    <a:cubicBezTo>
                      <a:pt x="993261" y="42019"/>
                      <a:pt x="1002476" y="64265"/>
                      <a:pt x="1002476" y="87461"/>
                    </a:cubicBezTo>
                    <a:lnTo>
                      <a:pt x="1002476" y="868754"/>
                    </a:lnTo>
                    <a:cubicBezTo>
                      <a:pt x="1002476" y="891950"/>
                      <a:pt x="993261" y="914196"/>
                      <a:pt x="976859" y="930598"/>
                    </a:cubicBezTo>
                    <a:cubicBezTo>
                      <a:pt x="960457" y="947000"/>
                      <a:pt x="938211" y="956215"/>
                      <a:pt x="915014" y="956215"/>
                    </a:cubicBezTo>
                    <a:lnTo>
                      <a:pt x="87461" y="956215"/>
                    </a:lnTo>
                    <a:cubicBezTo>
                      <a:pt x="64265" y="956215"/>
                      <a:pt x="42019" y="947000"/>
                      <a:pt x="25617" y="930598"/>
                    </a:cubicBezTo>
                    <a:cubicBezTo>
                      <a:pt x="9215" y="914196"/>
                      <a:pt x="0" y="891950"/>
                      <a:pt x="0" y="868754"/>
                    </a:cubicBezTo>
                    <a:lnTo>
                      <a:pt x="0" y="87461"/>
                    </a:lnTo>
                    <a:cubicBezTo>
                      <a:pt x="0" y="64265"/>
                      <a:pt x="9215" y="42019"/>
                      <a:pt x="25617" y="25617"/>
                    </a:cubicBezTo>
                    <a:cubicBezTo>
                      <a:pt x="42019" y="9215"/>
                      <a:pt x="64265" y="0"/>
                      <a:pt x="87461" y="0"/>
                    </a:cubicBezTo>
                    <a:close/>
                  </a:path>
                </a:pathLst>
              </a:custGeom>
              <a:solidFill>
                <a:srgbClr val="004AAD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9525"/>
                <a:ext cx="1002476" cy="946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11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5053113"/>
              <a:ext cx="4918549" cy="1530474"/>
              <a:chOff x="0" y="0"/>
              <a:chExt cx="733112" cy="22811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33112" cy="228118"/>
              </a:xfrm>
              <a:custGeom>
                <a:avLst/>
                <a:gdLst/>
                <a:ahLst/>
                <a:cxnLst/>
                <a:rect l="l" t="t" r="r" b="b"/>
                <a:pathLst>
                  <a:path w="733112" h="228118">
                    <a:moveTo>
                      <a:pt x="0" y="0"/>
                    </a:moveTo>
                    <a:lnTo>
                      <a:pt x="733112" y="0"/>
                    </a:lnTo>
                    <a:lnTo>
                      <a:pt x="733112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F7B21C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860327" y="747122"/>
              <a:ext cx="3563188" cy="3313765"/>
            </a:xfrm>
            <a:custGeom>
              <a:avLst/>
              <a:gdLst/>
              <a:ahLst/>
              <a:cxnLst/>
              <a:rect l="l" t="t" r="r" b="b"/>
              <a:pathLst>
                <a:path w="3563188" h="3313765">
                  <a:moveTo>
                    <a:pt x="0" y="0"/>
                  </a:moveTo>
                  <a:lnTo>
                    <a:pt x="3563188" y="0"/>
                  </a:lnTo>
                  <a:lnTo>
                    <a:pt x="3563188" y="3313765"/>
                  </a:lnTo>
                  <a:lnTo>
                    <a:pt x="0" y="3313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0634" y="5434564"/>
              <a:ext cx="4617281" cy="80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1"/>
                </a:lnSpc>
              </a:pPr>
              <a:r>
                <a:rPr lang="en-US" sz="2099">
                  <a:solidFill>
                    <a:srgbClr val="0F0E0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PROBLEMAS DE INTEGRACIÓN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68358" y="3128228"/>
            <a:ext cx="3806276" cy="4937690"/>
            <a:chOff x="0" y="0"/>
            <a:chExt cx="5075034" cy="658358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5075034" cy="4840839"/>
              <a:chOff x="0" y="0"/>
              <a:chExt cx="1002476" cy="9562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02476" cy="956215"/>
              </a:xfrm>
              <a:custGeom>
                <a:avLst/>
                <a:gdLst/>
                <a:ahLst/>
                <a:cxnLst/>
                <a:rect l="l" t="t" r="r" b="b"/>
                <a:pathLst>
                  <a:path w="1002476" h="956215">
                    <a:moveTo>
                      <a:pt x="87461" y="0"/>
                    </a:moveTo>
                    <a:lnTo>
                      <a:pt x="915014" y="0"/>
                    </a:lnTo>
                    <a:cubicBezTo>
                      <a:pt x="938211" y="0"/>
                      <a:pt x="960457" y="9215"/>
                      <a:pt x="976859" y="25617"/>
                    </a:cubicBezTo>
                    <a:cubicBezTo>
                      <a:pt x="993261" y="42019"/>
                      <a:pt x="1002476" y="64265"/>
                      <a:pt x="1002476" y="87461"/>
                    </a:cubicBezTo>
                    <a:lnTo>
                      <a:pt x="1002476" y="868754"/>
                    </a:lnTo>
                    <a:cubicBezTo>
                      <a:pt x="1002476" y="891950"/>
                      <a:pt x="993261" y="914196"/>
                      <a:pt x="976859" y="930598"/>
                    </a:cubicBezTo>
                    <a:cubicBezTo>
                      <a:pt x="960457" y="947000"/>
                      <a:pt x="938211" y="956215"/>
                      <a:pt x="915014" y="956215"/>
                    </a:cubicBezTo>
                    <a:lnTo>
                      <a:pt x="87461" y="956215"/>
                    </a:lnTo>
                    <a:cubicBezTo>
                      <a:pt x="64265" y="956215"/>
                      <a:pt x="42019" y="947000"/>
                      <a:pt x="25617" y="930598"/>
                    </a:cubicBezTo>
                    <a:cubicBezTo>
                      <a:pt x="9215" y="914196"/>
                      <a:pt x="0" y="891950"/>
                      <a:pt x="0" y="868754"/>
                    </a:cubicBezTo>
                    <a:lnTo>
                      <a:pt x="0" y="87461"/>
                    </a:lnTo>
                    <a:cubicBezTo>
                      <a:pt x="0" y="64265"/>
                      <a:pt x="9215" y="42019"/>
                      <a:pt x="25617" y="25617"/>
                    </a:cubicBezTo>
                    <a:cubicBezTo>
                      <a:pt x="42019" y="9215"/>
                      <a:pt x="64265" y="0"/>
                      <a:pt x="87461" y="0"/>
                    </a:cubicBezTo>
                    <a:close/>
                  </a:path>
                </a:pathLst>
              </a:custGeom>
              <a:solidFill>
                <a:srgbClr val="004AAD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9525"/>
                <a:ext cx="1002476" cy="946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11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56486" y="5053113"/>
              <a:ext cx="4762063" cy="1530474"/>
              <a:chOff x="0" y="0"/>
              <a:chExt cx="709787" cy="22811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09787" cy="228118"/>
              </a:xfrm>
              <a:custGeom>
                <a:avLst/>
                <a:gdLst/>
                <a:ahLst/>
                <a:cxnLst/>
                <a:rect l="l" t="t" r="r" b="b"/>
                <a:pathLst>
                  <a:path w="709787" h="228118">
                    <a:moveTo>
                      <a:pt x="0" y="0"/>
                    </a:moveTo>
                    <a:lnTo>
                      <a:pt x="709787" y="0"/>
                    </a:lnTo>
                    <a:lnTo>
                      <a:pt x="709787" y="228118"/>
                    </a:lnTo>
                    <a:lnTo>
                      <a:pt x="0" y="228118"/>
                    </a:lnTo>
                    <a:close/>
                  </a:path>
                </a:pathLst>
              </a:custGeom>
              <a:solidFill>
                <a:srgbClr val="F7B21C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475466" y="434777"/>
              <a:ext cx="4021554" cy="3971285"/>
            </a:xfrm>
            <a:custGeom>
              <a:avLst/>
              <a:gdLst/>
              <a:ahLst/>
              <a:cxnLst/>
              <a:rect l="l" t="t" r="r" b="b"/>
              <a:pathLst>
                <a:path w="4021554" h="3971285">
                  <a:moveTo>
                    <a:pt x="0" y="0"/>
                  </a:moveTo>
                  <a:lnTo>
                    <a:pt x="4021554" y="0"/>
                  </a:lnTo>
                  <a:lnTo>
                    <a:pt x="4021554" y="3971285"/>
                  </a:lnTo>
                  <a:lnTo>
                    <a:pt x="0" y="3971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28876" y="5604742"/>
              <a:ext cx="4617281" cy="41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1"/>
                </a:lnSpc>
              </a:pPr>
              <a:r>
                <a:rPr lang="en-US" sz="2099">
                  <a:solidFill>
                    <a:srgbClr val="0F0E0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ALCANCE RÍGIDO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13366" y="3128228"/>
            <a:ext cx="3806276" cy="4937690"/>
            <a:chOff x="0" y="0"/>
            <a:chExt cx="5075034" cy="658358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075034" cy="4840839"/>
              <a:chOff x="0" y="0"/>
              <a:chExt cx="1002476" cy="95621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2476" cy="956215"/>
              </a:xfrm>
              <a:custGeom>
                <a:avLst/>
                <a:gdLst/>
                <a:ahLst/>
                <a:cxnLst/>
                <a:rect l="l" t="t" r="r" b="b"/>
                <a:pathLst>
                  <a:path w="1002476" h="956215">
                    <a:moveTo>
                      <a:pt x="87461" y="0"/>
                    </a:moveTo>
                    <a:lnTo>
                      <a:pt x="915014" y="0"/>
                    </a:lnTo>
                    <a:cubicBezTo>
                      <a:pt x="938211" y="0"/>
                      <a:pt x="960457" y="9215"/>
                      <a:pt x="976859" y="25617"/>
                    </a:cubicBezTo>
                    <a:cubicBezTo>
                      <a:pt x="993261" y="42019"/>
                      <a:pt x="1002476" y="64265"/>
                      <a:pt x="1002476" y="87461"/>
                    </a:cubicBezTo>
                    <a:lnTo>
                      <a:pt x="1002476" y="868754"/>
                    </a:lnTo>
                    <a:cubicBezTo>
                      <a:pt x="1002476" y="891950"/>
                      <a:pt x="993261" y="914196"/>
                      <a:pt x="976859" y="930598"/>
                    </a:cubicBezTo>
                    <a:cubicBezTo>
                      <a:pt x="960457" y="947000"/>
                      <a:pt x="938211" y="956215"/>
                      <a:pt x="915014" y="956215"/>
                    </a:cubicBezTo>
                    <a:lnTo>
                      <a:pt x="87461" y="956215"/>
                    </a:lnTo>
                    <a:cubicBezTo>
                      <a:pt x="64265" y="956215"/>
                      <a:pt x="42019" y="947000"/>
                      <a:pt x="25617" y="930598"/>
                    </a:cubicBezTo>
                    <a:cubicBezTo>
                      <a:pt x="9215" y="914196"/>
                      <a:pt x="0" y="891950"/>
                      <a:pt x="0" y="868754"/>
                    </a:cubicBezTo>
                    <a:lnTo>
                      <a:pt x="0" y="87461"/>
                    </a:lnTo>
                    <a:cubicBezTo>
                      <a:pt x="0" y="64265"/>
                      <a:pt x="9215" y="42019"/>
                      <a:pt x="25617" y="25617"/>
                    </a:cubicBezTo>
                    <a:cubicBezTo>
                      <a:pt x="42019" y="9215"/>
                      <a:pt x="64265" y="0"/>
                      <a:pt x="87461" y="0"/>
                    </a:cubicBezTo>
                    <a:close/>
                  </a:path>
                </a:pathLst>
              </a:custGeom>
              <a:solidFill>
                <a:srgbClr val="004AAD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9525"/>
                <a:ext cx="1002476" cy="946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11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56486" y="5028922"/>
              <a:ext cx="4762063" cy="1554665"/>
              <a:chOff x="0" y="0"/>
              <a:chExt cx="709787" cy="23172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09787" cy="231723"/>
              </a:xfrm>
              <a:custGeom>
                <a:avLst/>
                <a:gdLst/>
                <a:ahLst/>
                <a:cxnLst/>
                <a:rect l="l" t="t" r="r" b="b"/>
                <a:pathLst>
                  <a:path w="709787" h="231723">
                    <a:moveTo>
                      <a:pt x="0" y="0"/>
                    </a:moveTo>
                    <a:lnTo>
                      <a:pt x="709787" y="0"/>
                    </a:lnTo>
                    <a:lnTo>
                      <a:pt x="709787" y="231723"/>
                    </a:lnTo>
                    <a:lnTo>
                      <a:pt x="0" y="231723"/>
                    </a:lnTo>
                    <a:close/>
                  </a:path>
                </a:pathLst>
              </a:custGeom>
              <a:solidFill>
                <a:srgbClr val="F7B21C">
                  <a:alpha val="4000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326296" y="814690"/>
              <a:ext cx="4422441" cy="3178630"/>
            </a:xfrm>
            <a:custGeom>
              <a:avLst/>
              <a:gdLst/>
              <a:ahLst/>
              <a:cxnLst/>
              <a:rect l="l" t="t" r="r" b="b"/>
              <a:pathLst>
                <a:path w="4422441" h="3178630">
                  <a:moveTo>
                    <a:pt x="0" y="0"/>
                  </a:moveTo>
                  <a:lnTo>
                    <a:pt x="4422442" y="0"/>
                  </a:lnTo>
                  <a:lnTo>
                    <a:pt x="4422442" y="3178629"/>
                  </a:lnTo>
                  <a:lnTo>
                    <a:pt x="0" y="3178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24783" y="5604742"/>
              <a:ext cx="3625469" cy="412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1"/>
                </a:lnSpc>
              </a:pPr>
              <a:r>
                <a:rPr lang="en-US" sz="2099">
                  <a:solidFill>
                    <a:srgbClr val="0F0E0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TIEMPO LIMITADO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13481" y="1536954"/>
            <a:ext cx="13061038" cy="839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4"/>
              </a:lnSpc>
            </a:pPr>
            <a:r>
              <a:rPr lang="en-US" sz="6148">
                <a:solidFill>
                  <a:srgbClr val="0F0E0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LIMITACIONES DEL PROYECTO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8682" y="525297"/>
            <a:ext cx="6716531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PROYECTO “GESTIÓN DE SELECCIONES DEPORTIVAS”</a:t>
            </a:r>
          </a:p>
        </p:txBody>
      </p:sp>
      <p:sp>
        <p:nvSpPr>
          <p:cNvPr id="36" name="Freeform 36"/>
          <p:cNvSpPr/>
          <p:nvPr/>
        </p:nvSpPr>
        <p:spPr>
          <a:xfrm>
            <a:off x="12678898" y="243765"/>
            <a:ext cx="5249768" cy="924379"/>
          </a:xfrm>
          <a:custGeom>
            <a:avLst/>
            <a:gdLst/>
            <a:ahLst/>
            <a:cxnLst/>
            <a:rect l="l" t="t" r="r" b="b"/>
            <a:pathLst>
              <a:path w="5249768" h="924379">
                <a:moveTo>
                  <a:pt x="0" y="0"/>
                </a:moveTo>
                <a:lnTo>
                  <a:pt x="5249768" y="0"/>
                </a:lnTo>
                <a:lnTo>
                  <a:pt x="5249768" y="924379"/>
                </a:lnTo>
                <a:lnTo>
                  <a:pt x="0" y="924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237790" b="-2301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7" name="TextBox 37"/>
          <p:cNvSpPr txBox="1"/>
          <p:nvPr/>
        </p:nvSpPr>
        <p:spPr>
          <a:xfrm>
            <a:off x="17259300" y="9750997"/>
            <a:ext cx="521839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7212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Personalizado</PresentationFormat>
  <Paragraphs>152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League Spartan</vt:lpstr>
      <vt:lpstr>Montserrat Light</vt:lpstr>
      <vt:lpstr>Archivo Black</vt:lpstr>
      <vt:lpstr>Arial</vt:lpstr>
      <vt:lpstr>Calibri</vt:lpstr>
      <vt:lpstr>Glacial Indifference Bold</vt:lpstr>
      <vt:lpstr>Montserrat Light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FINAL CAPSTONE</dc:title>
  <cp:lastModifiedBy>Alastor Cein Roderick</cp:lastModifiedBy>
  <cp:revision>2</cp:revision>
  <dcterms:created xsi:type="dcterms:W3CDTF">2006-08-16T00:00:00Z</dcterms:created>
  <dcterms:modified xsi:type="dcterms:W3CDTF">2024-11-25T04:31:07Z</dcterms:modified>
  <dc:identifier>DAGW4uYQSLg</dc:identifier>
</cp:coreProperties>
</file>